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62" r:id="rId3"/>
    <p:sldId id="280" r:id="rId4"/>
    <p:sldId id="279" r:id="rId5"/>
    <p:sldId id="259" r:id="rId6"/>
    <p:sldId id="264" r:id="rId7"/>
    <p:sldId id="266" r:id="rId8"/>
    <p:sldId id="284" r:id="rId9"/>
    <p:sldId id="270" r:id="rId10"/>
    <p:sldId id="273" r:id="rId11"/>
    <p:sldId id="275" r:id="rId12"/>
    <p:sldId id="277" r:id="rId13"/>
    <p:sldId id="278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16" autoAdjust="0"/>
    <p:restoredTop sz="96395" autoAdjust="0"/>
  </p:normalViewPr>
  <p:slideViewPr>
    <p:cSldViewPr>
      <p:cViewPr varScale="1">
        <p:scale>
          <a:sx n="111" d="100"/>
          <a:sy n="111" d="100"/>
        </p:scale>
        <p:origin x="123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56F054-43D7-40D9-A135-8390575AFEF1}" type="doc">
      <dgm:prSet loTypeId="urn:microsoft.com/office/officeart/2005/8/layout/hProcess4" loCatId="process" qsTypeId="urn:microsoft.com/office/officeart/2005/8/quickstyle/simple5" qsCatId="simple" csTypeId="urn:microsoft.com/office/officeart/2005/8/colors/colorful2" csCatId="colorful" phldr="1"/>
      <dgm:spPr/>
    </dgm:pt>
    <dgm:pt modelId="{F3122B5B-5C98-4194-86C5-2876B3B0FD87}">
      <dgm:prSet phldrT="[Text]" custT="1"/>
      <dgm:spPr/>
      <dgm:t>
        <a:bodyPr/>
        <a:lstStyle/>
        <a:p>
          <a:r>
            <a:rPr lang="en-IN" sz="1800" dirty="0" smtClean="0">
              <a:latin typeface="Times New Roman" pitchFamily="18" charset="0"/>
              <a:cs typeface="Times New Roman" pitchFamily="18" charset="0"/>
            </a:rPr>
            <a:t>Low resolution future runoff  projection </a:t>
          </a:r>
          <a:endParaRPr lang="en-IN" sz="1800" dirty="0">
            <a:latin typeface="Times New Roman" pitchFamily="18" charset="0"/>
            <a:cs typeface="Times New Roman" pitchFamily="18" charset="0"/>
          </a:endParaRPr>
        </a:p>
      </dgm:t>
    </dgm:pt>
    <dgm:pt modelId="{ABD3D569-BF75-4281-BFC1-20C4E97AFF47}" type="parTrans" cxnId="{1F9B8231-C046-4573-9C4A-D893196FC213}">
      <dgm:prSet/>
      <dgm:spPr/>
      <dgm:t>
        <a:bodyPr/>
        <a:lstStyle/>
        <a:p>
          <a:endParaRPr lang="en-IN" sz="1800">
            <a:latin typeface="Times New Roman" pitchFamily="18" charset="0"/>
            <a:cs typeface="Times New Roman" pitchFamily="18" charset="0"/>
          </a:endParaRPr>
        </a:p>
      </dgm:t>
    </dgm:pt>
    <dgm:pt modelId="{B74F180B-5298-4197-A9F3-D8D61AC58506}" type="sibTrans" cxnId="{1F9B8231-C046-4573-9C4A-D893196FC213}">
      <dgm:prSet custT="1"/>
      <dgm:spPr/>
      <dgm:t>
        <a:bodyPr/>
        <a:lstStyle/>
        <a:p>
          <a:endParaRPr lang="en-IN" sz="1800">
            <a:latin typeface="Times New Roman" pitchFamily="18" charset="0"/>
            <a:cs typeface="Times New Roman" pitchFamily="18" charset="0"/>
          </a:endParaRPr>
        </a:p>
      </dgm:t>
    </dgm:pt>
    <dgm:pt modelId="{5641B803-53CF-4EF3-B039-47144D1EC3BA}">
      <dgm:prSet phldrT="[Text]" custT="1"/>
      <dgm:spPr/>
      <dgm:t>
        <a:bodyPr/>
        <a:lstStyle/>
        <a:p>
          <a:r>
            <a:rPr lang="en-IN" sz="1800" dirty="0" smtClean="0">
              <a:latin typeface="Times New Roman" pitchFamily="18" charset="0"/>
              <a:cs typeface="Times New Roman" pitchFamily="18" charset="0"/>
            </a:rPr>
            <a:t>Macro-scale hydrodynamic model</a:t>
          </a:r>
          <a:endParaRPr lang="en-IN" sz="1800" dirty="0">
            <a:latin typeface="Times New Roman" pitchFamily="18" charset="0"/>
            <a:cs typeface="Times New Roman" pitchFamily="18" charset="0"/>
          </a:endParaRPr>
        </a:p>
      </dgm:t>
    </dgm:pt>
    <dgm:pt modelId="{3AC0B872-E892-4AA2-A9AC-FE6505716049}" type="parTrans" cxnId="{05E14F41-260C-4548-B2AA-192A621DC22C}">
      <dgm:prSet/>
      <dgm:spPr/>
      <dgm:t>
        <a:bodyPr/>
        <a:lstStyle/>
        <a:p>
          <a:endParaRPr lang="en-IN" sz="1800">
            <a:latin typeface="Times New Roman" pitchFamily="18" charset="0"/>
            <a:cs typeface="Times New Roman" pitchFamily="18" charset="0"/>
          </a:endParaRPr>
        </a:p>
      </dgm:t>
    </dgm:pt>
    <dgm:pt modelId="{38B71847-4FC2-4D0A-9492-750AE891A6B0}" type="sibTrans" cxnId="{05E14F41-260C-4548-B2AA-192A621DC22C}">
      <dgm:prSet custT="1"/>
      <dgm:spPr/>
      <dgm:t>
        <a:bodyPr/>
        <a:lstStyle/>
        <a:p>
          <a:endParaRPr lang="en-IN" sz="1800">
            <a:latin typeface="Times New Roman" pitchFamily="18" charset="0"/>
            <a:cs typeface="Times New Roman" pitchFamily="18" charset="0"/>
          </a:endParaRPr>
        </a:p>
      </dgm:t>
    </dgm:pt>
    <dgm:pt modelId="{B0A573F5-8019-49C0-B751-9E9C5AAAB606}">
      <dgm:prSet phldrT="[Text]" custT="1"/>
      <dgm:spPr/>
      <dgm:t>
        <a:bodyPr/>
        <a:lstStyle/>
        <a:p>
          <a:r>
            <a:rPr lang="en-IN" sz="1800" dirty="0" smtClean="0">
              <a:latin typeface="Times New Roman" pitchFamily="18" charset="0"/>
              <a:cs typeface="Times New Roman" pitchFamily="18" charset="0"/>
            </a:rPr>
            <a:t>High resolution flow projection</a:t>
          </a:r>
          <a:endParaRPr lang="en-IN" sz="1800" dirty="0">
            <a:latin typeface="Times New Roman" pitchFamily="18" charset="0"/>
            <a:cs typeface="Times New Roman" pitchFamily="18" charset="0"/>
          </a:endParaRPr>
        </a:p>
      </dgm:t>
    </dgm:pt>
    <dgm:pt modelId="{42BEC5A1-303B-4E6D-BA82-011175352FF5}" type="parTrans" cxnId="{4B9CBD2A-0541-4D95-B059-169CB52F4675}">
      <dgm:prSet/>
      <dgm:spPr/>
      <dgm:t>
        <a:bodyPr/>
        <a:lstStyle/>
        <a:p>
          <a:endParaRPr lang="en-IN" sz="1800">
            <a:latin typeface="Times New Roman" pitchFamily="18" charset="0"/>
            <a:cs typeface="Times New Roman" pitchFamily="18" charset="0"/>
          </a:endParaRPr>
        </a:p>
      </dgm:t>
    </dgm:pt>
    <dgm:pt modelId="{0743F7B4-5412-4741-BF36-44025B8A2A4E}" type="sibTrans" cxnId="{4B9CBD2A-0541-4D95-B059-169CB52F4675}">
      <dgm:prSet/>
      <dgm:spPr/>
      <dgm:t>
        <a:bodyPr/>
        <a:lstStyle/>
        <a:p>
          <a:endParaRPr lang="en-IN" sz="1800">
            <a:latin typeface="Times New Roman" pitchFamily="18" charset="0"/>
            <a:cs typeface="Times New Roman" pitchFamily="18" charset="0"/>
          </a:endParaRPr>
        </a:p>
      </dgm:t>
    </dgm:pt>
    <dgm:pt modelId="{C96A21DD-73B2-4105-B388-4CEF594DC714}">
      <dgm:prSet custT="1"/>
      <dgm:spPr/>
      <dgm:t>
        <a:bodyPr/>
        <a:lstStyle/>
        <a:p>
          <a:r>
            <a:rPr lang="en-IN" sz="1800" dirty="0" smtClean="0">
              <a:latin typeface="Times New Roman" pitchFamily="18" charset="0"/>
              <a:cs typeface="Times New Roman" pitchFamily="18" charset="0"/>
            </a:rPr>
            <a:t>GCM based </a:t>
          </a:r>
          <a:endParaRPr lang="en-IN" sz="1800" dirty="0">
            <a:latin typeface="Times New Roman" pitchFamily="18" charset="0"/>
            <a:cs typeface="Times New Roman" pitchFamily="18" charset="0"/>
          </a:endParaRPr>
        </a:p>
      </dgm:t>
    </dgm:pt>
    <dgm:pt modelId="{2A2E0936-AC75-4359-B979-9CB5CD7C36DF}" type="parTrans" cxnId="{4C34EC11-40EB-4397-BDDE-856B5D30053F}">
      <dgm:prSet/>
      <dgm:spPr/>
      <dgm:t>
        <a:bodyPr/>
        <a:lstStyle/>
        <a:p>
          <a:endParaRPr lang="en-IN" sz="1800"/>
        </a:p>
      </dgm:t>
    </dgm:pt>
    <dgm:pt modelId="{07115571-3598-41E3-B257-970C106109EA}" type="sibTrans" cxnId="{4C34EC11-40EB-4397-BDDE-856B5D30053F}">
      <dgm:prSet/>
      <dgm:spPr/>
      <dgm:t>
        <a:bodyPr/>
        <a:lstStyle/>
        <a:p>
          <a:endParaRPr lang="en-IN" sz="1800"/>
        </a:p>
      </dgm:t>
    </dgm:pt>
    <dgm:pt modelId="{783A967C-B96C-4475-ADE9-F592A6C14B0D}">
      <dgm:prSet custT="1"/>
      <dgm:spPr/>
      <dgm:t>
        <a:bodyPr/>
        <a:lstStyle/>
        <a:p>
          <a:r>
            <a:rPr lang="en-IN" sz="1800" dirty="0" err="1" smtClean="0">
              <a:latin typeface="Times New Roman" pitchFamily="18" charset="0"/>
              <a:cs typeface="Times New Roman" pitchFamily="18" charset="0"/>
            </a:rPr>
            <a:t>CamaFlood</a:t>
          </a:r>
          <a:r>
            <a:rPr lang="en-IN" sz="1800" dirty="0" smtClean="0">
              <a:latin typeface="Times New Roman" pitchFamily="18" charset="0"/>
              <a:cs typeface="Times New Roman" pitchFamily="18" charset="0"/>
            </a:rPr>
            <a:t> (Catchment-Based hydrodynamic model)</a:t>
          </a:r>
          <a:endParaRPr lang="en-IN" sz="1800" dirty="0">
            <a:latin typeface="Times New Roman" pitchFamily="18" charset="0"/>
            <a:cs typeface="Times New Roman" pitchFamily="18" charset="0"/>
          </a:endParaRPr>
        </a:p>
      </dgm:t>
    </dgm:pt>
    <dgm:pt modelId="{D27BEF61-E512-4120-9E73-D9112A8D588C}" type="parTrans" cxnId="{95B9E83D-A44A-4668-8D4B-68680315B726}">
      <dgm:prSet/>
      <dgm:spPr/>
      <dgm:t>
        <a:bodyPr/>
        <a:lstStyle/>
        <a:p>
          <a:endParaRPr lang="en-IN"/>
        </a:p>
      </dgm:t>
    </dgm:pt>
    <dgm:pt modelId="{7A3C9A9F-2BD7-4644-9C89-1DDEE93D0124}" type="sibTrans" cxnId="{95B9E83D-A44A-4668-8D4B-68680315B726}">
      <dgm:prSet/>
      <dgm:spPr/>
      <dgm:t>
        <a:bodyPr/>
        <a:lstStyle/>
        <a:p>
          <a:endParaRPr lang="en-IN"/>
        </a:p>
      </dgm:t>
    </dgm:pt>
    <dgm:pt modelId="{B012B70C-7FA4-4FE1-8CEF-565AE4A2105F}">
      <dgm:prSet custT="1"/>
      <dgm:spPr/>
      <dgm:t>
        <a:bodyPr/>
        <a:lstStyle/>
        <a:p>
          <a:endParaRPr lang="en-IN" sz="1800" dirty="0">
            <a:latin typeface="Times New Roman" pitchFamily="18" charset="0"/>
            <a:cs typeface="Times New Roman" pitchFamily="18" charset="0"/>
          </a:endParaRPr>
        </a:p>
      </dgm:t>
    </dgm:pt>
    <dgm:pt modelId="{92D68633-E191-4B94-BD87-20FA67B242BF}" type="parTrans" cxnId="{20544C43-50EC-4225-B324-901600C4CD00}">
      <dgm:prSet/>
      <dgm:spPr/>
      <dgm:t>
        <a:bodyPr/>
        <a:lstStyle/>
        <a:p>
          <a:endParaRPr lang="en-IN"/>
        </a:p>
      </dgm:t>
    </dgm:pt>
    <dgm:pt modelId="{A9B72F51-2C56-47DF-941D-B01D0A0C4283}" type="sibTrans" cxnId="{20544C43-50EC-4225-B324-901600C4CD00}">
      <dgm:prSet/>
      <dgm:spPr/>
      <dgm:t>
        <a:bodyPr/>
        <a:lstStyle/>
        <a:p>
          <a:endParaRPr lang="en-IN"/>
        </a:p>
      </dgm:t>
    </dgm:pt>
    <dgm:pt modelId="{B23D7AA1-4486-4CF6-9E93-0C8B056BB3C5}">
      <dgm:prSet custT="1"/>
      <dgm:spPr/>
      <dgm:t>
        <a:bodyPr/>
        <a:lstStyle/>
        <a:p>
          <a:r>
            <a:rPr lang="en-IN" sz="1800" dirty="0" smtClean="0">
              <a:latin typeface="Times New Roman" pitchFamily="18" charset="0"/>
              <a:cs typeface="Times New Roman" pitchFamily="18" charset="0"/>
            </a:rPr>
            <a:t>Low resolution (2°-5°)</a:t>
          </a:r>
          <a:endParaRPr lang="en-IN" sz="1800" dirty="0">
            <a:latin typeface="Times New Roman" pitchFamily="18" charset="0"/>
            <a:cs typeface="Times New Roman" pitchFamily="18" charset="0"/>
          </a:endParaRPr>
        </a:p>
      </dgm:t>
    </dgm:pt>
    <dgm:pt modelId="{0250A32B-21A3-42D7-9157-E1293C36C5A0}" type="parTrans" cxnId="{8486CEFB-3646-4BDC-BE34-939776C0773F}">
      <dgm:prSet/>
      <dgm:spPr/>
      <dgm:t>
        <a:bodyPr/>
        <a:lstStyle/>
        <a:p>
          <a:endParaRPr lang="en-IN"/>
        </a:p>
      </dgm:t>
    </dgm:pt>
    <dgm:pt modelId="{8923160D-CE7B-4DAB-85A5-13E684144C2C}" type="sibTrans" cxnId="{8486CEFB-3646-4BDC-BE34-939776C0773F}">
      <dgm:prSet/>
      <dgm:spPr/>
      <dgm:t>
        <a:bodyPr/>
        <a:lstStyle/>
        <a:p>
          <a:endParaRPr lang="en-IN"/>
        </a:p>
      </dgm:t>
    </dgm:pt>
    <dgm:pt modelId="{9AB923A0-ED28-4A91-9C80-E6C40D1CF948}">
      <dgm:prSet custT="1"/>
      <dgm:spPr/>
      <dgm:t>
        <a:bodyPr/>
        <a:lstStyle/>
        <a:p>
          <a:r>
            <a:rPr lang="en-IN" sz="1800" dirty="0" smtClean="0">
              <a:latin typeface="Times New Roman" pitchFamily="18" charset="0"/>
              <a:cs typeface="Times New Roman" pitchFamily="18" charset="0"/>
            </a:rPr>
            <a:t>Energy balance </a:t>
          </a:r>
          <a:endParaRPr lang="en-IN" sz="1800" dirty="0">
            <a:latin typeface="Times New Roman" pitchFamily="18" charset="0"/>
            <a:cs typeface="Times New Roman" pitchFamily="18" charset="0"/>
          </a:endParaRPr>
        </a:p>
      </dgm:t>
    </dgm:pt>
    <dgm:pt modelId="{35E4C58A-E6BE-4FA1-BBBF-5EC49FD20DA0}" type="parTrans" cxnId="{D9B8B4E3-1702-46DB-9FDC-3C86E5F9D728}">
      <dgm:prSet/>
      <dgm:spPr/>
      <dgm:t>
        <a:bodyPr/>
        <a:lstStyle/>
        <a:p>
          <a:endParaRPr lang="en-IN"/>
        </a:p>
      </dgm:t>
    </dgm:pt>
    <dgm:pt modelId="{F8347B93-A04F-48B2-B5CB-D465C5621EB3}" type="sibTrans" cxnId="{D9B8B4E3-1702-46DB-9FDC-3C86E5F9D728}">
      <dgm:prSet/>
      <dgm:spPr/>
      <dgm:t>
        <a:bodyPr/>
        <a:lstStyle/>
        <a:p>
          <a:endParaRPr lang="en-IN"/>
        </a:p>
      </dgm:t>
    </dgm:pt>
    <dgm:pt modelId="{09FF1F88-2B70-489F-8160-901042D57100}">
      <dgm:prSet custT="1"/>
      <dgm:spPr/>
      <dgm:t>
        <a:bodyPr/>
        <a:lstStyle/>
        <a:p>
          <a:r>
            <a:rPr lang="en-IN" sz="1800" dirty="0" smtClean="0">
              <a:latin typeface="Times New Roman" pitchFamily="18" charset="0"/>
              <a:cs typeface="Times New Roman" pitchFamily="18" charset="0"/>
            </a:rPr>
            <a:t>Land surface schemes</a:t>
          </a:r>
          <a:endParaRPr lang="en-IN" sz="1800" dirty="0">
            <a:latin typeface="Times New Roman" pitchFamily="18" charset="0"/>
            <a:cs typeface="Times New Roman" pitchFamily="18" charset="0"/>
          </a:endParaRPr>
        </a:p>
      </dgm:t>
    </dgm:pt>
    <dgm:pt modelId="{201A21C2-3D2B-454C-8535-0A93715DBB0B}" type="parTrans" cxnId="{298022F7-CBA5-4B3E-9FDC-40CA0392A92A}">
      <dgm:prSet/>
      <dgm:spPr/>
      <dgm:t>
        <a:bodyPr/>
        <a:lstStyle/>
        <a:p>
          <a:endParaRPr lang="en-IN"/>
        </a:p>
      </dgm:t>
    </dgm:pt>
    <dgm:pt modelId="{C6E05B56-D372-45DD-B9BB-8E11805EDCE5}" type="sibTrans" cxnId="{298022F7-CBA5-4B3E-9FDC-40CA0392A92A}">
      <dgm:prSet/>
      <dgm:spPr/>
      <dgm:t>
        <a:bodyPr/>
        <a:lstStyle/>
        <a:p>
          <a:endParaRPr lang="en-IN"/>
        </a:p>
      </dgm:t>
    </dgm:pt>
    <dgm:pt modelId="{7AAC16EA-64AE-47F4-B9DF-B70096532951}">
      <dgm:prSet custT="1"/>
      <dgm:spPr/>
      <dgm:t>
        <a:bodyPr/>
        <a:lstStyle/>
        <a:p>
          <a:r>
            <a:rPr lang="en-IN" sz="1800" dirty="0" smtClean="0">
              <a:latin typeface="Times New Roman" pitchFamily="18" charset="0"/>
              <a:cs typeface="Times New Roman" pitchFamily="18" charset="0"/>
            </a:rPr>
            <a:t>High resolution flow</a:t>
          </a:r>
          <a:endParaRPr lang="en-IN" sz="1800" dirty="0">
            <a:latin typeface="Times New Roman" pitchFamily="18" charset="0"/>
            <a:cs typeface="Times New Roman" pitchFamily="18" charset="0"/>
          </a:endParaRPr>
        </a:p>
      </dgm:t>
    </dgm:pt>
    <dgm:pt modelId="{C3B30AC8-09FA-4C62-B69D-9EAF3693C2BB}" type="parTrans" cxnId="{976A16DA-DCA3-44C6-9ACB-50F2A7F872C2}">
      <dgm:prSet/>
      <dgm:spPr/>
      <dgm:t>
        <a:bodyPr/>
        <a:lstStyle/>
        <a:p>
          <a:endParaRPr lang="en-IN"/>
        </a:p>
      </dgm:t>
    </dgm:pt>
    <dgm:pt modelId="{9EF85CD4-C041-45AD-80B8-0E196D44ADB8}" type="sibTrans" cxnId="{976A16DA-DCA3-44C6-9ACB-50F2A7F872C2}">
      <dgm:prSet/>
      <dgm:spPr/>
      <dgm:t>
        <a:bodyPr/>
        <a:lstStyle/>
        <a:p>
          <a:endParaRPr lang="en-IN"/>
        </a:p>
      </dgm:t>
    </dgm:pt>
    <dgm:pt modelId="{D09F0679-DD9C-424D-A851-89E597FDF366}">
      <dgm:prSet custT="1"/>
      <dgm:spPr/>
      <dgm:t>
        <a:bodyPr/>
        <a:lstStyle/>
        <a:p>
          <a:r>
            <a:rPr lang="en-IN" sz="1800" dirty="0" smtClean="0">
              <a:latin typeface="Times New Roman" pitchFamily="18" charset="0"/>
              <a:cs typeface="Times New Roman" pitchFamily="18" charset="0"/>
            </a:rPr>
            <a:t>10-25km resolution</a:t>
          </a:r>
          <a:endParaRPr lang="en-IN" sz="1800" dirty="0">
            <a:latin typeface="Times New Roman" pitchFamily="18" charset="0"/>
            <a:cs typeface="Times New Roman" pitchFamily="18" charset="0"/>
          </a:endParaRPr>
        </a:p>
      </dgm:t>
    </dgm:pt>
    <dgm:pt modelId="{9FF9FF8A-66A9-49F7-A1BF-D9C0B09366A3}" type="parTrans" cxnId="{3F0D3C8F-9413-4EDD-8334-0FC457FB52FD}">
      <dgm:prSet/>
      <dgm:spPr/>
      <dgm:t>
        <a:bodyPr/>
        <a:lstStyle/>
        <a:p>
          <a:endParaRPr lang="en-IN"/>
        </a:p>
      </dgm:t>
    </dgm:pt>
    <dgm:pt modelId="{9C392F5B-4A61-4910-8E22-F248D149E2E4}" type="sibTrans" cxnId="{3F0D3C8F-9413-4EDD-8334-0FC457FB52FD}">
      <dgm:prSet/>
      <dgm:spPr/>
      <dgm:t>
        <a:bodyPr/>
        <a:lstStyle/>
        <a:p>
          <a:endParaRPr lang="en-IN"/>
        </a:p>
      </dgm:t>
    </dgm:pt>
    <dgm:pt modelId="{8282D7A4-8D92-4222-8E0B-38E642440D2D}">
      <dgm:prSet custT="1"/>
      <dgm:spPr/>
      <dgm:t>
        <a:bodyPr/>
        <a:lstStyle/>
        <a:p>
          <a:endParaRPr lang="en-IN" sz="1800" dirty="0">
            <a:latin typeface="Times New Roman" pitchFamily="18" charset="0"/>
            <a:cs typeface="Times New Roman" pitchFamily="18" charset="0"/>
          </a:endParaRPr>
        </a:p>
      </dgm:t>
    </dgm:pt>
    <dgm:pt modelId="{C0822BA0-C3EB-45A1-8EEA-4FB22CCAEFF6}" type="parTrans" cxnId="{5E544D33-2728-403B-AE5F-290F116B8833}">
      <dgm:prSet/>
      <dgm:spPr/>
      <dgm:t>
        <a:bodyPr/>
        <a:lstStyle/>
        <a:p>
          <a:endParaRPr lang="en-IN"/>
        </a:p>
      </dgm:t>
    </dgm:pt>
    <dgm:pt modelId="{5BCBA0EC-044D-4E5D-B329-989AF4F08BE9}" type="sibTrans" cxnId="{5E544D33-2728-403B-AE5F-290F116B8833}">
      <dgm:prSet/>
      <dgm:spPr/>
      <dgm:t>
        <a:bodyPr/>
        <a:lstStyle/>
        <a:p>
          <a:endParaRPr lang="en-IN"/>
        </a:p>
      </dgm:t>
    </dgm:pt>
    <dgm:pt modelId="{E2CDB37D-6B4D-45FA-8D3C-65EEF297A69A}">
      <dgm:prSet custT="1"/>
      <dgm:spPr/>
      <dgm:t>
        <a:bodyPr/>
        <a:lstStyle/>
        <a:p>
          <a:endParaRPr lang="en-IN" sz="1800" dirty="0">
            <a:latin typeface="Times New Roman" pitchFamily="18" charset="0"/>
            <a:cs typeface="Times New Roman" pitchFamily="18" charset="0"/>
          </a:endParaRPr>
        </a:p>
      </dgm:t>
    </dgm:pt>
    <dgm:pt modelId="{5F0E0915-3E6B-4F37-972B-4F71E5C1ADF6}" type="parTrans" cxnId="{51AD5FD2-9842-482D-B644-F0B95FDDAE76}">
      <dgm:prSet/>
      <dgm:spPr/>
      <dgm:t>
        <a:bodyPr/>
        <a:lstStyle/>
        <a:p>
          <a:endParaRPr lang="en-IN"/>
        </a:p>
      </dgm:t>
    </dgm:pt>
    <dgm:pt modelId="{021B1712-84EA-4519-BFA8-9F24BB65D54F}" type="sibTrans" cxnId="{51AD5FD2-9842-482D-B644-F0B95FDDAE76}">
      <dgm:prSet/>
      <dgm:spPr/>
      <dgm:t>
        <a:bodyPr/>
        <a:lstStyle/>
        <a:p>
          <a:endParaRPr lang="en-IN"/>
        </a:p>
      </dgm:t>
    </dgm:pt>
    <dgm:pt modelId="{A66D727A-E8F8-4F80-AE21-228612B52AC3}">
      <dgm:prSet custT="1"/>
      <dgm:spPr/>
      <dgm:t>
        <a:bodyPr/>
        <a:lstStyle/>
        <a:p>
          <a:endParaRPr lang="en-IN" sz="1800" dirty="0">
            <a:latin typeface="Times New Roman" pitchFamily="18" charset="0"/>
            <a:cs typeface="Times New Roman" pitchFamily="18" charset="0"/>
          </a:endParaRPr>
        </a:p>
      </dgm:t>
    </dgm:pt>
    <dgm:pt modelId="{8DDDD839-71A2-4390-BB60-07B407A30D24}" type="parTrans" cxnId="{D43F932E-66BE-4290-89DC-733B0FF868DE}">
      <dgm:prSet/>
      <dgm:spPr/>
      <dgm:t>
        <a:bodyPr/>
        <a:lstStyle/>
        <a:p>
          <a:endParaRPr lang="en-IN"/>
        </a:p>
      </dgm:t>
    </dgm:pt>
    <dgm:pt modelId="{E74C5148-617E-4D98-A232-907E69E416C6}" type="sibTrans" cxnId="{D43F932E-66BE-4290-89DC-733B0FF868DE}">
      <dgm:prSet/>
      <dgm:spPr/>
      <dgm:t>
        <a:bodyPr/>
        <a:lstStyle/>
        <a:p>
          <a:endParaRPr lang="en-IN"/>
        </a:p>
      </dgm:t>
    </dgm:pt>
    <dgm:pt modelId="{558F8314-5842-48BE-9D0E-DA24CA7272C3}">
      <dgm:prSet custT="1"/>
      <dgm:spPr/>
      <dgm:t>
        <a:bodyPr/>
        <a:lstStyle/>
        <a:p>
          <a:endParaRPr lang="en-IN" sz="1800" dirty="0">
            <a:latin typeface="Times New Roman" pitchFamily="18" charset="0"/>
            <a:cs typeface="Times New Roman" pitchFamily="18" charset="0"/>
          </a:endParaRPr>
        </a:p>
      </dgm:t>
    </dgm:pt>
    <dgm:pt modelId="{BD380928-FDF9-45F6-8C0C-64F2662430D5}" type="parTrans" cxnId="{3869B554-6485-4BB2-8B01-553D7FE1AE1B}">
      <dgm:prSet/>
      <dgm:spPr/>
      <dgm:t>
        <a:bodyPr/>
        <a:lstStyle/>
        <a:p>
          <a:endParaRPr lang="en-IN"/>
        </a:p>
      </dgm:t>
    </dgm:pt>
    <dgm:pt modelId="{28251C4C-487D-4787-ADEC-0E6E3F351D55}" type="sibTrans" cxnId="{3869B554-6485-4BB2-8B01-553D7FE1AE1B}">
      <dgm:prSet/>
      <dgm:spPr/>
      <dgm:t>
        <a:bodyPr/>
        <a:lstStyle/>
        <a:p>
          <a:endParaRPr lang="en-IN"/>
        </a:p>
      </dgm:t>
    </dgm:pt>
    <dgm:pt modelId="{1C3C2DB6-0F6B-4C65-A9FC-792F953CF493}">
      <dgm:prSet custT="1"/>
      <dgm:spPr/>
      <dgm:t>
        <a:bodyPr/>
        <a:lstStyle/>
        <a:p>
          <a:r>
            <a:rPr lang="en-IN" sz="1800" dirty="0" smtClean="0">
              <a:latin typeface="Times New Roman" pitchFamily="18" charset="0"/>
              <a:cs typeface="Times New Roman" pitchFamily="18" charset="0"/>
            </a:rPr>
            <a:t>Sub-grid topographic parameters</a:t>
          </a:r>
          <a:endParaRPr lang="en-IN" sz="1800" dirty="0">
            <a:latin typeface="Times New Roman" pitchFamily="18" charset="0"/>
            <a:cs typeface="Times New Roman" pitchFamily="18" charset="0"/>
          </a:endParaRPr>
        </a:p>
      </dgm:t>
    </dgm:pt>
    <dgm:pt modelId="{C6D5CA18-6321-48A2-A59C-1D0D0959F1E5}" type="parTrans" cxnId="{FF233566-808A-467D-934F-7251F1DCA290}">
      <dgm:prSet/>
      <dgm:spPr/>
      <dgm:t>
        <a:bodyPr/>
        <a:lstStyle/>
        <a:p>
          <a:endParaRPr lang="en-IN"/>
        </a:p>
      </dgm:t>
    </dgm:pt>
    <dgm:pt modelId="{ECBBAFA0-7914-41A0-9EB3-39B7EC47EAAA}" type="sibTrans" cxnId="{FF233566-808A-467D-934F-7251F1DCA290}">
      <dgm:prSet/>
      <dgm:spPr/>
      <dgm:t>
        <a:bodyPr/>
        <a:lstStyle/>
        <a:p>
          <a:endParaRPr lang="en-IN"/>
        </a:p>
      </dgm:t>
    </dgm:pt>
    <dgm:pt modelId="{B57CFAF5-120F-451C-8E9F-F672D75358CD}">
      <dgm:prSet custT="1"/>
      <dgm:spPr/>
      <dgm:t>
        <a:bodyPr/>
        <a:lstStyle/>
        <a:p>
          <a:endParaRPr lang="en-IN" sz="1800" dirty="0">
            <a:latin typeface="Times New Roman" pitchFamily="18" charset="0"/>
            <a:cs typeface="Times New Roman" pitchFamily="18" charset="0"/>
          </a:endParaRPr>
        </a:p>
      </dgm:t>
    </dgm:pt>
    <dgm:pt modelId="{5A1B012C-BB04-48CD-9EE1-50F978311CB8}" type="parTrans" cxnId="{B0973583-C019-4526-8609-462AB580E6BD}">
      <dgm:prSet/>
      <dgm:spPr/>
      <dgm:t>
        <a:bodyPr/>
        <a:lstStyle/>
        <a:p>
          <a:endParaRPr lang="en-IN"/>
        </a:p>
      </dgm:t>
    </dgm:pt>
    <dgm:pt modelId="{54B9BFFE-9A91-41E4-A8EF-EADD57608640}" type="sibTrans" cxnId="{B0973583-C019-4526-8609-462AB580E6BD}">
      <dgm:prSet/>
      <dgm:spPr/>
      <dgm:t>
        <a:bodyPr/>
        <a:lstStyle/>
        <a:p>
          <a:endParaRPr lang="en-IN"/>
        </a:p>
      </dgm:t>
    </dgm:pt>
    <dgm:pt modelId="{46B95C70-5667-4F2C-B11A-8E384B9D639D}" type="pres">
      <dgm:prSet presAssocID="{BE56F054-43D7-40D9-A135-8390575AFEF1}" presName="Name0" presStyleCnt="0">
        <dgm:presLayoutVars>
          <dgm:dir/>
          <dgm:animLvl val="lvl"/>
          <dgm:resizeHandles val="exact"/>
        </dgm:presLayoutVars>
      </dgm:prSet>
      <dgm:spPr/>
    </dgm:pt>
    <dgm:pt modelId="{CAA2E800-1636-47C2-A68E-5B6B14C4A35C}" type="pres">
      <dgm:prSet presAssocID="{BE56F054-43D7-40D9-A135-8390575AFEF1}" presName="tSp" presStyleCnt="0"/>
      <dgm:spPr/>
    </dgm:pt>
    <dgm:pt modelId="{D4FC1602-E8B1-48CA-B122-7EEF4F4ABF7B}" type="pres">
      <dgm:prSet presAssocID="{BE56F054-43D7-40D9-A135-8390575AFEF1}" presName="bSp" presStyleCnt="0"/>
      <dgm:spPr/>
    </dgm:pt>
    <dgm:pt modelId="{22490756-A700-4931-B9B9-52878D690298}" type="pres">
      <dgm:prSet presAssocID="{BE56F054-43D7-40D9-A135-8390575AFEF1}" presName="process" presStyleCnt="0"/>
      <dgm:spPr/>
    </dgm:pt>
    <dgm:pt modelId="{9B0073A0-C278-441A-BB1C-F05A12F4CE1F}" type="pres">
      <dgm:prSet presAssocID="{F3122B5B-5C98-4194-86C5-2876B3B0FD87}" presName="composite1" presStyleCnt="0"/>
      <dgm:spPr/>
    </dgm:pt>
    <dgm:pt modelId="{B39D680A-7F26-447C-8F17-F39F612E97CA}" type="pres">
      <dgm:prSet presAssocID="{F3122B5B-5C98-4194-86C5-2876B3B0FD87}" presName="dummyNode1" presStyleLbl="node1" presStyleIdx="0" presStyleCnt="3"/>
      <dgm:spPr/>
    </dgm:pt>
    <dgm:pt modelId="{B0EEF7DC-383A-4C95-A1BD-86273CE87A78}" type="pres">
      <dgm:prSet presAssocID="{F3122B5B-5C98-4194-86C5-2876B3B0FD87}" presName="childNode1" presStyleLbl="bgAcc1" presStyleIdx="0" presStyleCnt="3" custScaleX="149690" custScaleY="14686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8AEB5BF-0DB4-4C4E-80F7-BD7A5BC53568}" type="pres">
      <dgm:prSet presAssocID="{F3122B5B-5C98-4194-86C5-2876B3B0FD87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D65614B-7B0C-426E-9F5D-8784EEF5F311}" type="pres">
      <dgm:prSet presAssocID="{F3122B5B-5C98-4194-86C5-2876B3B0FD87}" presName="parentNode1" presStyleLbl="node1" presStyleIdx="0" presStyleCnt="3" custScaleX="115272" custScaleY="151923" custLinFactNeighborX="4821" custLinFactNeighborY="40974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60BA7D3-236F-4449-A422-9324F44D4825}" type="pres">
      <dgm:prSet presAssocID="{F3122B5B-5C98-4194-86C5-2876B3B0FD87}" presName="connSite1" presStyleCnt="0"/>
      <dgm:spPr/>
    </dgm:pt>
    <dgm:pt modelId="{D2593ECA-8CE2-453C-B493-D6B57AA4DAC1}" type="pres">
      <dgm:prSet presAssocID="{B74F180B-5298-4197-A9F3-D8D61AC58506}" presName="Name9" presStyleLbl="sibTrans2D1" presStyleIdx="0" presStyleCnt="2" custLinFactNeighborX="-3679" custLinFactNeighborY="345"/>
      <dgm:spPr/>
      <dgm:t>
        <a:bodyPr/>
        <a:lstStyle/>
        <a:p>
          <a:endParaRPr lang="en-IN"/>
        </a:p>
      </dgm:t>
    </dgm:pt>
    <dgm:pt modelId="{8C7B378B-4598-4234-820A-02EF3C64BAEE}" type="pres">
      <dgm:prSet presAssocID="{5641B803-53CF-4EF3-B039-47144D1EC3BA}" presName="composite2" presStyleCnt="0"/>
      <dgm:spPr/>
    </dgm:pt>
    <dgm:pt modelId="{7BEF482D-6EAE-4600-A180-AA82708C549D}" type="pres">
      <dgm:prSet presAssocID="{5641B803-53CF-4EF3-B039-47144D1EC3BA}" presName="dummyNode2" presStyleLbl="node1" presStyleIdx="0" presStyleCnt="3"/>
      <dgm:spPr/>
    </dgm:pt>
    <dgm:pt modelId="{B5479CD2-31AA-454F-9A5E-750FD586322B}" type="pres">
      <dgm:prSet presAssocID="{5641B803-53CF-4EF3-B039-47144D1EC3BA}" presName="childNode2" presStyleLbl="bgAcc1" presStyleIdx="1" presStyleCnt="3" custScaleX="151274" custScaleY="147870" custLinFactNeighborX="4" custLinFactNeighborY="-959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3612CC8-549C-4E50-B1EB-EFE8D7086310}" type="pres">
      <dgm:prSet presAssocID="{5641B803-53CF-4EF3-B039-47144D1EC3BA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06A5C8D-A18E-4871-8DCD-294B53B766E8}" type="pres">
      <dgm:prSet presAssocID="{5641B803-53CF-4EF3-B039-47144D1EC3BA}" presName="parentNode2" presStyleLbl="node1" presStyleIdx="1" presStyleCnt="3" custScaleX="123456" custScaleY="155287" custLinFactNeighborX="12774" custLinFactNeighborY="-62308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D2030A1-569B-4F7F-B663-F02190EB62C3}" type="pres">
      <dgm:prSet presAssocID="{5641B803-53CF-4EF3-B039-47144D1EC3BA}" presName="connSite2" presStyleCnt="0"/>
      <dgm:spPr/>
    </dgm:pt>
    <dgm:pt modelId="{326FC9D2-F186-4501-B73E-BA96F0BD55E7}" type="pres">
      <dgm:prSet presAssocID="{38B71847-4FC2-4D0A-9492-750AE891A6B0}" presName="Name18" presStyleLbl="sibTrans2D1" presStyleIdx="1" presStyleCnt="2" custLinFactNeighborX="1129" custLinFactNeighborY="-644"/>
      <dgm:spPr/>
      <dgm:t>
        <a:bodyPr/>
        <a:lstStyle/>
        <a:p>
          <a:endParaRPr lang="en-IN"/>
        </a:p>
      </dgm:t>
    </dgm:pt>
    <dgm:pt modelId="{89F7BECE-D692-4FBD-9763-A0A16CFD6CEB}" type="pres">
      <dgm:prSet presAssocID="{B0A573F5-8019-49C0-B751-9E9C5AAAB606}" presName="composite1" presStyleCnt="0"/>
      <dgm:spPr/>
    </dgm:pt>
    <dgm:pt modelId="{D25D9444-4ABD-45E3-9A51-22E2DD73F653}" type="pres">
      <dgm:prSet presAssocID="{B0A573F5-8019-49C0-B751-9E9C5AAAB606}" presName="dummyNode1" presStyleLbl="node1" presStyleIdx="1" presStyleCnt="3"/>
      <dgm:spPr/>
    </dgm:pt>
    <dgm:pt modelId="{E483A711-B6CF-4D19-A96E-88D5BB10E30E}" type="pres">
      <dgm:prSet presAssocID="{B0A573F5-8019-49C0-B751-9E9C5AAAB606}" presName="childNode1" presStyleLbl="bgAcc1" presStyleIdx="2" presStyleCnt="3" custScaleX="131633" custScaleY="149110" custLinFactNeighborX="-1421" custLinFactNeighborY="-19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EA16729-9C45-468A-BEC8-E9FF3BD78719}" type="pres">
      <dgm:prSet presAssocID="{B0A573F5-8019-49C0-B751-9E9C5AAAB606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6CAD6E4-09B4-4CF7-9FBF-9EE71ACB415C}" type="pres">
      <dgm:prSet presAssocID="{B0A573F5-8019-49C0-B751-9E9C5AAAB606}" presName="parentNode1" presStyleLbl="node1" presStyleIdx="2" presStyleCnt="3" custScaleX="121871" custScaleY="153016" custLinFactNeighborX="3132" custLinFactNeighborY="30294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F627599-071F-4ED6-B7EE-C123AAB9DD25}" type="pres">
      <dgm:prSet presAssocID="{B0A573F5-8019-49C0-B751-9E9C5AAAB606}" presName="connSite1" presStyleCnt="0"/>
      <dgm:spPr/>
    </dgm:pt>
  </dgm:ptLst>
  <dgm:cxnLst>
    <dgm:cxn modelId="{05E14F41-260C-4548-B2AA-192A621DC22C}" srcId="{BE56F054-43D7-40D9-A135-8390575AFEF1}" destId="{5641B803-53CF-4EF3-B039-47144D1EC3BA}" srcOrd="1" destOrd="0" parTransId="{3AC0B872-E892-4AA2-A9AC-FE6505716049}" sibTransId="{38B71847-4FC2-4D0A-9492-750AE891A6B0}"/>
    <dgm:cxn modelId="{BE26F94C-E8C1-4534-850D-87D0A27AF6F1}" type="presOf" srcId="{9AB923A0-ED28-4A91-9C80-E6C40D1CF948}" destId="{C8AEB5BF-0DB4-4C4E-80F7-BD7A5BC53568}" srcOrd="1" destOrd="2" presId="urn:microsoft.com/office/officeart/2005/8/layout/hProcess4"/>
    <dgm:cxn modelId="{3F0D3C8F-9413-4EDD-8334-0FC457FB52FD}" srcId="{B0A573F5-8019-49C0-B751-9E9C5AAAB606}" destId="{D09F0679-DD9C-424D-A851-89E597FDF366}" srcOrd="1" destOrd="0" parTransId="{9FF9FF8A-66A9-49F7-A1BF-D9C0B09366A3}" sibTransId="{9C392F5B-4A61-4910-8E22-F248D149E2E4}"/>
    <dgm:cxn modelId="{CF32B6F4-E3AF-4EC3-9D4A-0ACB5077C6A6}" type="presOf" srcId="{558F8314-5842-48BE-9D0E-DA24CA7272C3}" destId="{CEA16729-9C45-468A-BEC8-E9FF3BD78719}" srcOrd="1" destOrd="2" presId="urn:microsoft.com/office/officeart/2005/8/layout/hProcess4"/>
    <dgm:cxn modelId="{91B1D98E-13B7-4324-9564-353FDE271309}" type="presOf" srcId="{A66D727A-E8F8-4F80-AE21-228612B52AC3}" destId="{E483A711-B6CF-4D19-A96E-88D5BB10E30E}" srcOrd="0" destOrd="3" presId="urn:microsoft.com/office/officeart/2005/8/layout/hProcess4"/>
    <dgm:cxn modelId="{5E544D33-2728-403B-AE5F-290F116B8833}" srcId="{B0A573F5-8019-49C0-B751-9E9C5AAAB606}" destId="{8282D7A4-8D92-4222-8E0B-38E642440D2D}" srcOrd="4" destOrd="0" parTransId="{C0822BA0-C3EB-45A1-8EEA-4FB22CCAEFF6}" sibTransId="{5BCBA0EC-044D-4E5D-B329-989AF4F08BE9}"/>
    <dgm:cxn modelId="{2D31FC65-19C9-47DF-87BC-81D343AE70BF}" type="presOf" srcId="{B012B70C-7FA4-4FE1-8CEF-565AE4A2105F}" destId="{93612CC8-549C-4E50-B1EB-EFE8D7086310}" srcOrd="1" destOrd="4" presId="urn:microsoft.com/office/officeart/2005/8/layout/hProcess4"/>
    <dgm:cxn modelId="{6B7C17CC-FBD2-473C-8016-4F158BFA9E0A}" type="presOf" srcId="{38B71847-4FC2-4D0A-9492-750AE891A6B0}" destId="{326FC9D2-F186-4501-B73E-BA96F0BD55E7}" srcOrd="0" destOrd="0" presId="urn:microsoft.com/office/officeart/2005/8/layout/hProcess4"/>
    <dgm:cxn modelId="{29CA653C-669D-4578-A992-DD2260A96A72}" type="presOf" srcId="{C96A21DD-73B2-4105-B388-4CEF594DC714}" destId="{C8AEB5BF-0DB4-4C4E-80F7-BD7A5BC53568}" srcOrd="1" destOrd="0" presId="urn:microsoft.com/office/officeart/2005/8/layout/hProcess4"/>
    <dgm:cxn modelId="{4B9CBD2A-0541-4D95-B059-169CB52F4675}" srcId="{BE56F054-43D7-40D9-A135-8390575AFEF1}" destId="{B0A573F5-8019-49C0-B751-9E9C5AAAB606}" srcOrd="2" destOrd="0" parTransId="{42BEC5A1-303B-4E6D-BA82-011175352FF5}" sibTransId="{0743F7B4-5412-4741-BF36-44025B8A2A4E}"/>
    <dgm:cxn modelId="{1A94B4D4-85FF-4B06-9CEA-D68645A9FBAC}" type="presOf" srcId="{09FF1F88-2B70-489F-8160-901042D57100}" destId="{B0EEF7DC-383A-4C95-A1BD-86273CE87A78}" srcOrd="0" destOrd="3" presId="urn:microsoft.com/office/officeart/2005/8/layout/hProcess4"/>
    <dgm:cxn modelId="{976A16DA-DCA3-44C6-9ACB-50F2A7F872C2}" srcId="{B0A573F5-8019-49C0-B751-9E9C5AAAB606}" destId="{7AAC16EA-64AE-47F4-B9DF-B70096532951}" srcOrd="0" destOrd="0" parTransId="{C3B30AC8-09FA-4C62-B69D-9EAF3693C2BB}" sibTransId="{9EF85CD4-C041-45AD-80B8-0E196D44ADB8}"/>
    <dgm:cxn modelId="{26404534-C1AE-424B-AFAB-BAA31DBE97D4}" type="presOf" srcId="{783A967C-B96C-4475-ADE9-F592A6C14B0D}" destId="{B5479CD2-31AA-454F-9A5E-750FD586322B}" srcOrd="0" destOrd="0" presId="urn:microsoft.com/office/officeart/2005/8/layout/hProcess4"/>
    <dgm:cxn modelId="{4C34EC11-40EB-4397-BDDE-856B5D30053F}" srcId="{F3122B5B-5C98-4194-86C5-2876B3B0FD87}" destId="{C96A21DD-73B2-4105-B388-4CEF594DC714}" srcOrd="0" destOrd="0" parTransId="{2A2E0936-AC75-4359-B979-9CB5CD7C36DF}" sibTransId="{07115571-3598-41E3-B257-970C106109EA}"/>
    <dgm:cxn modelId="{83D326D9-0CBE-45C1-9CEF-BFF1140A9F7C}" type="presOf" srcId="{7AAC16EA-64AE-47F4-B9DF-B70096532951}" destId="{E483A711-B6CF-4D19-A96E-88D5BB10E30E}" srcOrd="0" destOrd="0" presId="urn:microsoft.com/office/officeart/2005/8/layout/hProcess4"/>
    <dgm:cxn modelId="{A07C37BB-CEED-45A1-BEDF-AE69AD60C19F}" type="presOf" srcId="{B23D7AA1-4486-4CF6-9E93-0C8B056BB3C5}" destId="{C8AEB5BF-0DB4-4C4E-80F7-BD7A5BC53568}" srcOrd="1" destOrd="1" presId="urn:microsoft.com/office/officeart/2005/8/layout/hProcess4"/>
    <dgm:cxn modelId="{D9B8B4E3-1702-46DB-9FDC-3C86E5F9D728}" srcId="{F3122B5B-5C98-4194-86C5-2876B3B0FD87}" destId="{9AB923A0-ED28-4A91-9C80-E6C40D1CF948}" srcOrd="2" destOrd="0" parTransId="{35E4C58A-E6BE-4FA1-BBBF-5EC49FD20DA0}" sibTransId="{F8347B93-A04F-48B2-B5CB-D465C5621EB3}"/>
    <dgm:cxn modelId="{7659F534-ADC2-4F2B-9A14-A0B8EDDFF09B}" type="presOf" srcId="{B57CFAF5-120F-451C-8E9F-F672D75358CD}" destId="{93612CC8-549C-4E50-B1EB-EFE8D7086310}" srcOrd="1" destOrd="2" presId="urn:microsoft.com/office/officeart/2005/8/layout/hProcess4"/>
    <dgm:cxn modelId="{20544C43-50EC-4225-B324-901600C4CD00}" srcId="{5641B803-53CF-4EF3-B039-47144D1EC3BA}" destId="{B012B70C-7FA4-4FE1-8CEF-565AE4A2105F}" srcOrd="4" destOrd="0" parTransId="{92D68633-E191-4B94-BD87-20FA67B242BF}" sibTransId="{A9B72F51-2C56-47DF-941D-B01D0A0C4283}"/>
    <dgm:cxn modelId="{257EBA69-7123-40EC-B6B7-59F842F1F231}" type="presOf" srcId="{A66D727A-E8F8-4F80-AE21-228612B52AC3}" destId="{CEA16729-9C45-468A-BEC8-E9FF3BD78719}" srcOrd="1" destOrd="3" presId="urn:microsoft.com/office/officeart/2005/8/layout/hProcess4"/>
    <dgm:cxn modelId="{ACDE6808-FB9F-4838-A76C-F3BDF61A1C7D}" type="presOf" srcId="{558F8314-5842-48BE-9D0E-DA24CA7272C3}" destId="{E483A711-B6CF-4D19-A96E-88D5BB10E30E}" srcOrd="0" destOrd="2" presId="urn:microsoft.com/office/officeart/2005/8/layout/hProcess4"/>
    <dgm:cxn modelId="{1F9B8231-C046-4573-9C4A-D893196FC213}" srcId="{BE56F054-43D7-40D9-A135-8390575AFEF1}" destId="{F3122B5B-5C98-4194-86C5-2876B3B0FD87}" srcOrd="0" destOrd="0" parTransId="{ABD3D569-BF75-4281-BFC1-20C4E97AFF47}" sibTransId="{B74F180B-5298-4197-A9F3-D8D61AC58506}"/>
    <dgm:cxn modelId="{93C0ADCB-641D-45A9-8AF8-47A57ED13C28}" type="presOf" srcId="{B012B70C-7FA4-4FE1-8CEF-565AE4A2105F}" destId="{B5479CD2-31AA-454F-9A5E-750FD586322B}" srcOrd="0" destOrd="4" presId="urn:microsoft.com/office/officeart/2005/8/layout/hProcess4"/>
    <dgm:cxn modelId="{8486CEFB-3646-4BDC-BE34-939776C0773F}" srcId="{F3122B5B-5C98-4194-86C5-2876B3B0FD87}" destId="{B23D7AA1-4486-4CF6-9E93-0C8B056BB3C5}" srcOrd="1" destOrd="0" parTransId="{0250A32B-21A3-42D7-9157-E1293C36C5A0}" sibTransId="{8923160D-CE7B-4DAB-85A5-13E684144C2C}"/>
    <dgm:cxn modelId="{1FD08251-7619-4EA9-9773-C25636F314EF}" type="presOf" srcId="{8282D7A4-8D92-4222-8E0B-38E642440D2D}" destId="{CEA16729-9C45-468A-BEC8-E9FF3BD78719}" srcOrd="1" destOrd="4" presId="urn:microsoft.com/office/officeart/2005/8/layout/hProcess4"/>
    <dgm:cxn modelId="{17E34768-0E88-4FD0-A3DE-3F3A3828CB2C}" type="presOf" srcId="{8282D7A4-8D92-4222-8E0B-38E642440D2D}" destId="{E483A711-B6CF-4D19-A96E-88D5BB10E30E}" srcOrd="0" destOrd="4" presId="urn:microsoft.com/office/officeart/2005/8/layout/hProcess4"/>
    <dgm:cxn modelId="{FF233566-808A-467D-934F-7251F1DCA290}" srcId="{5641B803-53CF-4EF3-B039-47144D1EC3BA}" destId="{1C3C2DB6-0F6B-4C65-A9FC-792F953CF493}" srcOrd="1" destOrd="0" parTransId="{C6D5CA18-6321-48A2-A59C-1D0D0959F1E5}" sibTransId="{ECBBAFA0-7914-41A0-9EB3-39B7EC47EAAA}"/>
    <dgm:cxn modelId="{E82E1684-7D46-48BA-A377-E1C03F39DEC8}" type="presOf" srcId="{C96A21DD-73B2-4105-B388-4CEF594DC714}" destId="{B0EEF7DC-383A-4C95-A1BD-86273CE87A78}" srcOrd="0" destOrd="0" presId="urn:microsoft.com/office/officeart/2005/8/layout/hProcess4"/>
    <dgm:cxn modelId="{51AD5FD2-9842-482D-B644-F0B95FDDAE76}" srcId="{5641B803-53CF-4EF3-B039-47144D1EC3BA}" destId="{E2CDB37D-6B4D-45FA-8D3C-65EEF297A69A}" srcOrd="3" destOrd="0" parTransId="{5F0E0915-3E6B-4F37-972B-4F71E5C1ADF6}" sibTransId="{021B1712-84EA-4519-BFA8-9F24BB65D54F}"/>
    <dgm:cxn modelId="{3AD23AD8-A988-460A-9EBA-8917F83900A3}" type="presOf" srcId="{B0A573F5-8019-49C0-B751-9E9C5AAAB606}" destId="{96CAD6E4-09B4-4CF7-9FBF-9EE71ACB415C}" srcOrd="0" destOrd="0" presId="urn:microsoft.com/office/officeart/2005/8/layout/hProcess4"/>
    <dgm:cxn modelId="{F90AC2F7-4993-4060-9379-E9E1C181290E}" type="presOf" srcId="{BE56F054-43D7-40D9-A135-8390575AFEF1}" destId="{46B95C70-5667-4F2C-B11A-8E384B9D639D}" srcOrd="0" destOrd="0" presId="urn:microsoft.com/office/officeart/2005/8/layout/hProcess4"/>
    <dgm:cxn modelId="{8A4FA703-D7FD-4545-A224-C575B05316A4}" type="presOf" srcId="{B23D7AA1-4486-4CF6-9E93-0C8B056BB3C5}" destId="{B0EEF7DC-383A-4C95-A1BD-86273CE87A78}" srcOrd="0" destOrd="1" presId="urn:microsoft.com/office/officeart/2005/8/layout/hProcess4"/>
    <dgm:cxn modelId="{298022F7-CBA5-4B3E-9FDC-40CA0392A92A}" srcId="{F3122B5B-5C98-4194-86C5-2876B3B0FD87}" destId="{09FF1F88-2B70-489F-8160-901042D57100}" srcOrd="3" destOrd="0" parTransId="{201A21C2-3D2B-454C-8535-0A93715DBB0B}" sibTransId="{C6E05B56-D372-45DD-B9BB-8E11805EDCE5}"/>
    <dgm:cxn modelId="{3D319C40-C647-43CA-9752-ED5970633ECB}" type="presOf" srcId="{B57CFAF5-120F-451C-8E9F-F672D75358CD}" destId="{B5479CD2-31AA-454F-9A5E-750FD586322B}" srcOrd="0" destOrd="2" presId="urn:microsoft.com/office/officeart/2005/8/layout/hProcess4"/>
    <dgm:cxn modelId="{B8500302-AB06-4651-B588-2BBFF5B35D0F}" type="presOf" srcId="{5641B803-53CF-4EF3-B039-47144D1EC3BA}" destId="{C06A5C8D-A18E-4871-8DCD-294B53B766E8}" srcOrd="0" destOrd="0" presId="urn:microsoft.com/office/officeart/2005/8/layout/hProcess4"/>
    <dgm:cxn modelId="{DB9296C6-3BCB-4F81-929F-2795A4B7BF2B}" type="presOf" srcId="{09FF1F88-2B70-489F-8160-901042D57100}" destId="{C8AEB5BF-0DB4-4C4E-80F7-BD7A5BC53568}" srcOrd="1" destOrd="3" presId="urn:microsoft.com/office/officeart/2005/8/layout/hProcess4"/>
    <dgm:cxn modelId="{1A7FC0D4-88CB-4367-817F-347E1D005770}" type="presOf" srcId="{D09F0679-DD9C-424D-A851-89E597FDF366}" destId="{E483A711-B6CF-4D19-A96E-88D5BB10E30E}" srcOrd="0" destOrd="1" presId="urn:microsoft.com/office/officeart/2005/8/layout/hProcess4"/>
    <dgm:cxn modelId="{B0973583-C019-4526-8609-462AB580E6BD}" srcId="{5641B803-53CF-4EF3-B039-47144D1EC3BA}" destId="{B57CFAF5-120F-451C-8E9F-F672D75358CD}" srcOrd="2" destOrd="0" parTransId="{5A1B012C-BB04-48CD-9EE1-50F978311CB8}" sibTransId="{54B9BFFE-9A91-41E4-A8EF-EADD57608640}"/>
    <dgm:cxn modelId="{06C0D317-FEDB-4359-B5BA-FF7F862A2D24}" type="presOf" srcId="{1C3C2DB6-0F6B-4C65-A9FC-792F953CF493}" destId="{B5479CD2-31AA-454F-9A5E-750FD586322B}" srcOrd="0" destOrd="1" presId="urn:microsoft.com/office/officeart/2005/8/layout/hProcess4"/>
    <dgm:cxn modelId="{95B9E83D-A44A-4668-8D4B-68680315B726}" srcId="{5641B803-53CF-4EF3-B039-47144D1EC3BA}" destId="{783A967C-B96C-4475-ADE9-F592A6C14B0D}" srcOrd="0" destOrd="0" parTransId="{D27BEF61-E512-4120-9E73-D9112A8D588C}" sibTransId="{7A3C9A9F-2BD7-4644-9C89-1DDEE93D0124}"/>
    <dgm:cxn modelId="{9AD04161-E2E9-41C2-BFC3-71D955AE5EBD}" type="presOf" srcId="{7AAC16EA-64AE-47F4-B9DF-B70096532951}" destId="{CEA16729-9C45-468A-BEC8-E9FF3BD78719}" srcOrd="1" destOrd="0" presId="urn:microsoft.com/office/officeart/2005/8/layout/hProcess4"/>
    <dgm:cxn modelId="{ED551845-D365-4652-B1CB-1424CC24E17A}" type="presOf" srcId="{9AB923A0-ED28-4A91-9C80-E6C40D1CF948}" destId="{B0EEF7DC-383A-4C95-A1BD-86273CE87A78}" srcOrd="0" destOrd="2" presId="urn:microsoft.com/office/officeart/2005/8/layout/hProcess4"/>
    <dgm:cxn modelId="{8E56068B-684F-41EF-9776-7E2A9C10F02F}" type="presOf" srcId="{1C3C2DB6-0F6B-4C65-A9FC-792F953CF493}" destId="{93612CC8-549C-4E50-B1EB-EFE8D7086310}" srcOrd="1" destOrd="1" presId="urn:microsoft.com/office/officeart/2005/8/layout/hProcess4"/>
    <dgm:cxn modelId="{1892FFCF-BF4E-4E14-BFE3-D73C596651F2}" type="presOf" srcId="{B74F180B-5298-4197-A9F3-D8D61AC58506}" destId="{D2593ECA-8CE2-453C-B493-D6B57AA4DAC1}" srcOrd="0" destOrd="0" presId="urn:microsoft.com/office/officeart/2005/8/layout/hProcess4"/>
    <dgm:cxn modelId="{3EC06602-427B-4D2D-A0C3-F4B3109A2568}" type="presOf" srcId="{E2CDB37D-6B4D-45FA-8D3C-65EEF297A69A}" destId="{B5479CD2-31AA-454F-9A5E-750FD586322B}" srcOrd="0" destOrd="3" presId="urn:microsoft.com/office/officeart/2005/8/layout/hProcess4"/>
    <dgm:cxn modelId="{3869B554-6485-4BB2-8B01-553D7FE1AE1B}" srcId="{B0A573F5-8019-49C0-B751-9E9C5AAAB606}" destId="{558F8314-5842-48BE-9D0E-DA24CA7272C3}" srcOrd="2" destOrd="0" parTransId="{BD380928-FDF9-45F6-8C0C-64F2662430D5}" sibTransId="{28251C4C-487D-4787-ADEC-0E6E3F351D55}"/>
    <dgm:cxn modelId="{EACB41A1-4BE2-4459-A026-AAFBF4ED14EB}" type="presOf" srcId="{783A967C-B96C-4475-ADE9-F592A6C14B0D}" destId="{93612CC8-549C-4E50-B1EB-EFE8D7086310}" srcOrd="1" destOrd="0" presId="urn:microsoft.com/office/officeart/2005/8/layout/hProcess4"/>
    <dgm:cxn modelId="{D43F932E-66BE-4290-89DC-733B0FF868DE}" srcId="{B0A573F5-8019-49C0-B751-9E9C5AAAB606}" destId="{A66D727A-E8F8-4F80-AE21-228612B52AC3}" srcOrd="3" destOrd="0" parTransId="{8DDDD839-71A2-4390-BB60-07B407A30D24}" sibTransId="{E74C5148-617E-4D98-A232-907E69E416C6}"/>
    <dgm:cxn modelId="{CE40C983-497F-4D00-B6C2-D6A8B89E0271}" type="presOf" srcId="{D09F0679-DD9C-424D-A851-89E597FDF366}" destId="{CEA16729-9C45-468A-BEC8-E9FF3BD78719}" srcOrd="1" destOrd="1" presId="urn:microsoft.com/office/officeart/2005/8/layout/hProcess4"/>
    <dgm:cxn modelId="{3E2C54E0-1BBA-4742-B3C5-E87D218B627F}" type="presOf" srcId="{E2CDB37D-6B4D-45FA-8D3C-65EEF297A69A}" destId="{93612CC8-549C-4E50-B1EB-EFE8D7086310}" srcOrd="1" destOrd="3" presId="urn:microsoft.com/office/officeart/2005/8/layout/hProcess4"/>
    <dgm:cxn modelId="{0866F8BB-B496-4252-B66E-472F55338C5D}" type="presOf" srcId="{F3122B5B-5C98-4194-86C5-2876B3B0FD87}" destId="{CD65614B-7B0C-426E-9F5D-8784EEF5F311}" srcOrd="0" destOrd="0" presId="urn:microsoft.com/office/officeart/2005/8/layout/hProcess4"/>
    <dgm:cxn modelId="{B96FFBD9-09EB-4007-9F3E-BF93B935C7C5}" type="presParOf" srcId="{46B95C70-5667-4F2C-B11A-8E384B9D639D}" destId="{CAA2E800-1636-47C2-A68E-5B6B14C4A35C}" srcOrd="0" destOrd="0" presId="urn:microsoft.com/office/officeart/2005/8/layout/hProcess4"/>
    <dgm:cxn modelId="{682AC9E7-1E19-478E-99AD-C1D8634C5891}" type="presParOf" srcId="{46B95C70-5667-4F2C-B11A-8E384B9D639D}" destId="{D4FC1602-E8B1-48CA-B122-7EEF4F4ABF7B}" srcOrd="1" destOrd="0" presId="urn:microsoft.com/office/officeart/2005/8/layout/hProcess4"/>
    <dgm:cxn modelId="{4855D434-5C69-4B0C-AFF1-BEBAF32FC232}" type="presParOf" srcId="{46B95C70-5667-4F2C-B11A-8E384B9D639D}" destId="{22490756-A700-4931-B9B9-52878D690298}" srcOrd="2" destOrd="0" presId="urn:microsoft.com/office/officeart/2005/8/layout/hProcess4"/>
    <dgm:cxn modelId="{237EF7E5-2B49-4CFC-B4AC-476142CEF4B2}" type="presParOf" srcId="{22490756-A700-4931-B9B9-52878D690298}" destId="{9B0073A0-C278-441A-BB1C-F05A12F4CE1F}" srcOrd="0" destOrd="0" presId="urn:microsoft.com/office/officeart/2005/8/layout/hProcess4"/>
    <dgm:cxn modelId="{CE24CDF8-84DD-4F21-899B-61310CE1E681}" type="presParOf" srcId="{9B0073A0-C278-441A-BB1C-F05A12F4CE1F}" destId="{B39D680A-7F26-447C-8F17-F39F612E97CA}" srcOrd="0" destOrd="0" presId="urn:microsoft.com/office/officeart/2005/8/layout/hProcess4"/>
    <dgm:cxn modelId="{0B3583CF-2628-451E-956C-14C8262A3442}" type="presParOf" srcId="{9B0073A0-C278-441A-BB1C-F05A12F4CE1F}" destId="{B0EEF7DC-383A-4C95-A1BD-86273CE87A78}" srcOrd="1" destOrd="0" presId="urn:microsoft.com/office/officeart/2005/8/layout/hProcess4"/>
    <dgm:cxn modelId="{8D971F88-692E-4074-8C91-8409E892FD39}" type="presParOf" srcId="{9B0073A0-C278-441A-BB1C-F05A12F4CE1F}" destId="{C8AEB5BF-0DB4-4C4E-80F7-BD7A5BC53568}" srcOrd="2" destOrd="0" presId="urn:microsoft.com/office/officeart/2005/8/layout/hProcess4"/>
    <dgm:cxn modelId="{3A2DFC1A-EDC6-4750-896D-B596742F6025}" type="presParOf" srcId="{9B0073A0-C278-441A-BB1C-F05A12F4CE1F}" destId="{CD65614B-7B0C-426E-9F5D-8784EEF5F311}" srcOrd="3" destOrd="0" presId="urn:microsoft.com/office/officeart/2005/8/layout/hProcess4"/>
    <dgm:cxn modelId="{D1F4EB9F-96D5-4FC9-9B4B-FEF0DEFCA752}" type="presParOf" srcId="{9B0073A0-C278-441A-BB1C-F05A12F4CE1F}" destId="{560BA7D3-236F-4449-A422-9324F44D4825}" srcOrd="4" destOrd="0" presId="urn:microsoft.com/office/officeart/2005/8/layout/hProcess4"/>
    <dgm:cxn modelId="{59E836C2-0247-4415-B0EB-370433D7BD27}" type="presParOf" srcId="{22490756-A700-4931-B9B9-52878D690298}" destId="{D2593ECA-8CE2-453C-B493-D6B57AA4DAC1}" srcOrd="1" destOrd="0" presId="urn:microsoft.com/office/officeart/2005/8/layout/hProcess4"/>
    <dgm:cxn modelId="{EEAECCCC-E03E-4C36-A021-B5F2BD71B7F6}" type="presParOf" srcId="{22490756-A700-4931-B9B9-52878D690298}" destId="{8C7B378B-4598-4234-820A-02EF3C64BAEE}" srcOrd="2" destOrd="0" presId="urn:microsoft.com/office/officeart/2005/8/layout/hProcess4"/>
    <dgm:cxn modelId="{6D15FA1C-40E2-4740-AC82-073C97EFDE8F}" type="presParOf" srcId="{8C7B378B-4598-4234-820A-02EF3C64BAEE}" destId="{7BEF482D-6EAE-4600-A180-AA82708C549D}" srcOrd="0" destOrd="0" presId="urn:microsoft.com/office/officeart/2005/8/layout/hProcess4"/>
    <dgm:cxn modelId="{510667B2-C532-4F2C-8C9F-F6454F93E2EF}" type="presParOf" srcId="{8C7B378B-4598-4234-820A-02EF3C64BAEE}" destId="{B5479CD2-31AA-454F-9A5E-750FD586322B}" srcOrd="1" destOrd="0" presId="urn:microsoft.com/office/officeart/2005/8/layout/hProcess4"/>
    <dgm:cxn modelId="{E29BE41D-5327-4C82-83A3-C4E20FAC63AC}" type="presParOf" srcId="{8C7B378B-4598-4234-820A-02EF3C64BAEE}" destId="{93612CC8-549C-4E50-B1EB-EFE8D7086310}" srcOrd="2" destOrd="0" presId="urn:microsoft.com/office/officeart/2005/8/layout/hProcess4"/>
    <dgm:cxn modelId="{12F69397-2728-4238-B61F-AAD98CC7CBD0}" type="presParOf" srcId="{8C7B378B-4598-4234-820A-02EF3C64BAEE}" destId="{C06A5C8D-A18E-4871-8DCD-294B53B766E8}" srcOrd="3" destOrd="0" presId="urn:microsoft.com/office/officeart/2005/8/layout/hProcess4"/>
    <dgm:cxn modelId="{91CF697B-C335-46B6-91AC-67231F5C8BF6}" type="presParOf" srcId="{8C7B378B-4598-4234-820A-02EF3C64BAEE}" destId="{6D2030A1-569B-4F7F-B663-F02190EB62C3}" srcOrd="4" destOrd="0" presId="urn:microsoft.com/office/officeart/2005/8/layout/hProcess4"/>
    <dgm:cxn modelId="{FF2DE236-E686-444A-850E-9F09B5A6ACFE}" type="presParOf" srcId="{22490756-A700-4931-B9B9-52878D690298}" destId="{326FC9D2-F186-4501-B73E-BA96F0BD55E7}" srcOrd="3" destOrd="0" presId="urn:microsoft.com/office/officeart/2005/8/layout/hProcess4"/>
    <dgm:cxn modelId="{B34CD2C3-463B-4045-8BFB-0DD3C2F1F0E6}" type="presParOf" srcId="{22490756-A700-4931-B9B9-52878D690298}" destId="{89F7BECE-D692-4FBD-9763-A0A16CFD6CEB}" srcOrd="4" destOrd="0" presId="urn:microsoft.com/office/officeart/2005/8/layout/hProcess4"/>
    <dgm:cxn modelId="{727EDD01-EF68-479E-BE26-3DC1B52E74CF}" type="presParOf" srcId="{89F7BECE-D692-4FBD-9763-A0A16CFD6CEB}" destId="{D25D9444-4ABD-45E3-9A51-22E2DD73F653}" srcOrd="0" destOrd="0" presId="urn:microsoft.com/office/officeart/2005/8/layout/hProcess4"/>
    <dgm:cxn modelId="{BD9DCB1D-B15A-41A6-8803-7D4A65486535}" type="presParOf" srcId="{89F7BECE-D692-4FBD-9763-A0A16CFD6CEB}" destId="{E483A711-B6CF-4D19-A96E-88D5BB10E30E}" srcOrd="1" destOrd="0" presId="urn:microsoft.com/office/officeart/2005/8/layout/hProcess4"/>
    <dgm:cxn modelId="{EEEA3607-86EE-4571-BC43-5133E56CBE17}" type="presParOf" srcId="{89F7BECE-D692-4FBD-9763-A0A16CFD6CEB}" destId="{CEA16729-9C45-468A-BEC8-E9FF3BD78719}" srcOrd="2" destOrd="0" presId="urn:microsoft.com/office/officeart/2005/8/layout/hProcess4"/>
    <dgm:cxn modelId="{0DE08EBA-D663-4E17-96DB-611E2A85154F}" type="presParOf" srcId="{89F7BECE-D692-4FBD-9763-A0A16CFD6CEB}" destId="{96CAD6E4-09B4-4CF7-9FBF-9EE71ACB415C}" srcOrd="3" destOrd="0" presId="urn:microsoft.com/office/officeart/2005/8/layout/hProcess4"/>
    <dgm:cxn modelId="{7737792D-D832-4060-AED9-C90742DD6A24}" type="presParOf" srcId="{89F7BECE-D692-4FBD-9763-A0A16CFD6CEB}" destId="{DF627599-071F-4ED6-B7EE-C123AAB9DD2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EEF7DC-383A-4C95-A1BD-86273CE87A78}">
      <dsp:nvSpPr>
        <dsp:cNvPr id="0" name=""/>
        <dsp:cNvSpPr/>
      </dsp:nvSpPr>
      <dsp:spPr>
        <a:xfrm>
          <a:off x="2731" y="948817"/>
          <a:ext cx="2651375" cy="2145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kern="1200" dirty="0" smtClean="0">
              <a:latin typeface="Times New Roman" pitchFamily="18" charset="0"/>
              <a:cs typeface="Times New Roman" pitchFamily="18" charset="0"/>
            </a:rPr>
            <a:t>GCM based </a:t>
          </a:r>
          <a:endParaRPr lang="en-IN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kern="1200" dirty="0" smtClean="0">
              <a:latin typeface="Times New Roman" pitchFamily="18" charset="0"/>
              <a:cs typeface="Times New Roman" pitchFamily="18" charset="0"/>
            </a:rPr>
            <a:t>Low resolution (2°-5°)</a:t>
          </a:r>
          <a:endParaRPr lang="en-IN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kern="1200" dirty="0" smtClean="0">
              <a:latin typeface="Times New Roman" pitchFamily="18" charset="0"/>
              <a:cs typeface="Times New Roman" pitchFamily="18" charset="0"/>
            </a:rPr>
            <a:t>Energy balance </a:t>
          </a:r>
          <a:endParaRPr lang="en-IN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kern="1200" dirty="0" smtClean="0">
              <a:latin typeface="Times New Roman" pitchFamily="18" charset="0"/>
              <a:cs typeface="Times New Roman" pitchFamily="18" charset="0"/>
            </a:rPr>
            <a:t>Land surface schemes</a:t>
          </a:r>
          <a:endParaRPr lang="en-IN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106" y="998192"/>
        <a:ext cx="2552625" cy="1587046"/>
      </dsp:txXfrm>
    </dsp:sp>
    <dsp:sp modelId="{D2593ECA-8CE2-453C-B493-D6B57AA4DAC1}">
      <dsp:nvSpPr>
        <dsp:cNvPr id="0" name=""/>
        <dsp:cNvSpPr/>
      </dsp:nvSpPr>
      <dsp:spPr>
        <a:xfrm>
          <a:off x="1224135" y="1296133"/>
          <a:ext cx="2721101" cy="2721101"/>
        </a:xfrm>
        <a:prstGeom prst="leftCircularArrow">
          <a:avLst>
            <a:gd name="adj1" fmla="val 2301"/>
            <a:gd name="adj2" fmla="val 277575"/>
            <a:gd name="adj3" fmla="val 1407913"/>
            <a:gd name="adj4" fmla="val 8379317"/>
            <a:gd name="adj5" fmla="val 2684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D65614B-7B0C-426E-9F5D-8784EEF5F311}">
      <dsp:nvSpPr>
        <dsp:cNvPr id="0" name=""/>
        <dsp:cNvSpPr/>
      </dsp:nvSpPr>
      <dsp:spPr>
        <a:xfrm>
          <a:off x="792086" y="2532992"/>
          <a:ext cx="1814887" cy="9511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>
              <a:latin typeface="Times New Roman" pitchFamily="18" charset="0"/>
              <a:cs typeface="Times New Roman" pitchFamily="18" charset="0"/>
            </a:rPr>
            <a:t>Low resolution future runoff  projection </a:t>
          </a:r>
          <a:endParaRPr lang="en-IN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9945" y="2560851"/>
        <a:ext cx="1759169" cy="895475"/>
      </dsp:txXfrm>
    </dsp:sp>
    <dsp:sp modelId="{B5479CD2-31AA-454F-9A5E-750FD586322B}">
      <dsp:nvSpPr>
        <dsp:cNvPr id="0" name=""/>
        <dsp:cNvSpPr/>
      </dsp:nvSpPr>
      <dsp:spPr>
        <a:xfrm>
          <a:off x="2952321" y="936108"/>
          <a:ext cx="2679431" cy="21602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kern="1200" dirty="0" err="1" smtClean="0">
              <a:latin typeface="Times New Roman" pitchFamily="18" charset="0"/>
              <a:cs typeface="Times New Roman" pitchFamily="18" charset="0"/>
            </a:rPr>
            <a:t>CamaFlood</a:t>
          </a:r>
          <a:r>
            <a:rPr lang="en-IN" sz="1800" kern="1200" dirty="0" smtClean="0">
              <a:latin typeface="Times New Roman" pitchFamily="18" charset="0"/>
              <a:cs typeface="Times New Roman" pitchFamily="18" charset="0"/>
            </a:rPr>
            <a:t> (Catchment-Based hydrodynamic model)</a:t>
          </a:r>
          <a:endParaRPr lang="en-IN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kern="1200" dirty="0" smtClean="0">
              <a:latin typeface="Times New Roman" pitchFamily="18" charset="0"/>
              <a:cs typeface="Times New Roman" pitchFamily="18" charset="0"/>
            </a:rPr>
            <a:t>Sub-grid topographic parameters</a:t>
          </a:r>
          <a:endParaRPr lang="en-IN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02034" y="1448730"/>
        <a:ext cx="2580005" cy="1597906"/>
      </dsp:txXfrm>
    </dsp:sp>
    <dsp:sp modelId="{326FC9D2-F186-4501-B73E-BA96F0BD55E7}">
      <dsp:nvSpPr>
        <dsp:cNvPr id="0" name=""/>
        <dsp:cNvSpPr/>
      </dsp:nvSpPr>
      <dsp:spPr>
        <a:xfrm>
          <a:off x="4446657" y="44113"/>
          <a:ext cx="2594604" cy="2594604"/>
        </a:xfrm>
        <a:prstGeom prst="circularArrow">
          <a:avLst>
            <a:gd name="adj1" fmla="val 2413"/>
            <a:gd name="adj2" fmla="val 291863"/>
            <a:gd name="adj3" fmla="val 20223595"/>
            <a:gd name="adj4" fmla="val 13266480"/>
            <a:gd name="adj5" fmla="val 2815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06A5C8D-A18E-4871-8DCD-294B53B766E8}">
      <dsp:nvSpPr>
        <dsp:cNvPr id="0" name=""/>
        <dsp:cNvSpPr/>
      </dsp:nvSpPr>
      <dsp:spPr>
        <a:xfrm>
          <a:off x="3816422" y="549769"/>
          <a:ext cx="1943739" cy="9722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>
              <a:latin typeface="Times New Roman" pitchFamily="18" charset="0"/>
              <a:cs typeface="Times New Roman" pitchFamily="18" charset="0"/>
            </a:rPr>
            <a:t>Macro-scale hydrodynamic model</a:t>
          </a:r>
          <a:endParaRPr lang="en-IN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44898" y="578245"/>
        <a:ext cx="1886787" cy="915303"/>
      </dsp:txXfrm>
    </dsp:sp>
    <dsp:sp modelId="{E483A711-B6CF-4D19-A96E-88D5BB10E30E}">
      <dsp:nvSpPr>
        <dsp:cNvPr id="0" name=""/>
        <dsp:cNvSpPr/>
      </dsp:nvSpPr>
      <dsp:spPr>
        <a:xfrm>
          <a:off x="5904656" y="936102"/>
          <a:ext cx="2331541" cy="21783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kern="1200" dirty="0" smtClean="0">
              <a:latin typeface="Times New Roman" pitchFamily="18" charset="0"/>
              <a:cs typeface="Times New Roman" pitchFamily="18" charset="0"/>
            </a:rPr>
            <a:t>High resolution flow</a:t>
          </a:r>
          <a:endParaRPr lang="en-IN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kern="1200" dirty="0" smtClean="0">
              <a:latin typeface="Times New Roman" pitchFamily="18" charset="0"/>
              <a:cs typeface="Times New Roman" pitchFamily="18" charset="0"/>
            </a:rPr>
            <a:t>10-25km resolution</a:t>
          </a:r>
          <a:endParaRPr lang="en-IN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54786" y="986232"/>
        <a:ext cx="2231281" cy="1611306"/>
      </dsp:txXfrm>
    </dsp:sp>
    <dsp:sp modelId="{96CAD6E4-09B4-4CF7-9FBF-9EE71ACB415C}">
      <dsp:nvSpPr>
        <dsp:cNvPr id="0" name=""/>
        <dsp:cNvSpPr/>
      </dsp:nvSpPr>
      <dsp:spPr>
        <a:xfrm>
          <a:off x="6434143" y="2469191"/>
          <a:ext cx="1918784" cy="9580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>
              <a:latin typeface="Times New Roman" pitchFamily="18" charset="0"/>
              <a:cs typeface="Times New Roman" pitchFamily="18" charset="0"/>
            </a:rPr>
            <a:t>High resolution flow projection</a:t>
          </a:r>
          <a:endParaRPr lang="en-IN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62203" y="2497251"/>
        <a:ext cx="1862664" cy="9019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4B85A-5E86-48D8-8A3A-30DE32331C0B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67FF7-658F-4C45-8DC0-275452D8AB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89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67FF7-658F-4C45-8DC0-275452D8AB5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</a:t>
            </a:r>
            <a:r>
              <a:rPr lang="en-US" baseline="0" dirty="0" smtClean="0"/>
              <a:t> the 100 year return period flood event will change in future changing climate with RCP 4.5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67FF7-658F-4C45-8DC0-275452D8AB5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67FF7-658F-4C45-8DC0-275452D8AB5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67FF7-658F-4C45-8DC0-275452D8AB5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67FF7-658F-4C45-8DC0-275452D8AB5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67FF7-658F-4C45-8DC0-275452D8AB5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67FF7-658F-4C45-8DC0-275452D8AB5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67FF7-658F-4C45-8DC0-275452D8AB5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67FF7-658F-4C45-8DC0-275452D8AB5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67FF7-658F-4C45-8DC0-275452D8AB5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67FF7-658F-4C45-8DC0-275452D8AB5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67FF7-658F-4C45-8DC0-275452D8AB5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67FF7-658F-4C45-8DC0-275452D8AB5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67FF7-658F-4C45-8DC0-275452D8AB5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466C-FBAC-421E-9743-57C1D1FC3B94}" type="datetime1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83A6-01FF-47E5-946C-9E3EB3E79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7DFB7-4693-421F-9740-9CEBD70498A1}" type="datetime1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83A6-01FF-47E5-946C-9E3EB3E79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87C9-C055-424A-B14B-DE52FA79E54B}" type="datetime1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83A6-01FF-47E5-946C-9E3EB3E79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1205-BBD2-498D-8D1D-925620E27082}" type="datetime1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83A6-01FF-47E5-946C-9E3EB3E79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87B4D-3390-47A6-A39F-BA3A6D3D730A}" type="datetime1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83A6-01FF-47E5-946C-9E3EB3E79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F060-7F7C-4975-933F-5F2D4DEADAF9}" type="datetime1">
              <a:rPr lang="en-US" smtClean="0"/>
              <a:pPr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83A6-01FF-47E5-946C-9E3EB3E79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50C5-3E14-48F8-A8E4-14378C43DD45}" type="datetime1">
              <a:rPr lang="en-US" smtClean="0"/>
              <a:pPr/>
              <a:t>9/26/2016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83A6-01FF-47E5-946C-9E3EB3E79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259B-D54C-4821-9E8D-0F86AF1F7AA5}" type="datetime1">
              <a:rPr lang="en-US" smtClean="0"/>
              <a:pPr/>
              <a:t>9/26/2016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83A6-01FF-47E5-946C-9E3EB3E79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551F-DE10-4F70-B9D6-24C09D03A92D}" type="datetime1">
              <a:rPr lang="en-US" smtClean="0"/>
              <a:pPr/>
              <a:t>9/26/2016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83A6-01FF-47E5-946C-9E3EB3E79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20EA-F81B-41FD-B6A0-CBE1888ECFE1}" type="datetime1">
              <a:rPr lang="en-US" smtClean="0"/>
              <a:pPr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83A6-01FF-47E5-946C-9E3EB3E79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2F7F-5652-40FF-9F89-CEEBBB1D42FA}" type="datetime1">
              <a:rPr lang="en-US" smtClean="0"/>
              <a:pPr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83A6-01FF-47E5-946C-9E3EB3E79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5E102-B997-467D-88EA-3925A766C7AC}" type="datetime1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183A6-01FF-47E5-946C-9E3EB3E79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332656"/>
            <a:ext cx="75214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Change in Flood Risk across Canada under Changing Climate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6" y="3237944"/>
            <a:ext cx="39604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513003"/>
                </a:solidFill>
              </a:rPr>
              <a:t>Ayushi Gaur </a:t>
            </a:r>
            <a:endParaRPr lang="en-US" sz="2000" dirty="0" smtClean="0">
              <a:solidFill>
                <a:srgbClr val="513003"/>
              </a:solidFill>
            </a:endParaRPr>
          </a:p>
          <a:p>
            <a:r>
              <a:rPr lang="en-US" sz="2000" dirty="0" smtClean="0">
                <a:solidFill>
                  <a:srgbClr val="513003"/>
                </a:solidFill>
              </a:rPr>
              <a:t>(</a:t>
            </a:r>
            <a:r>
              <a:rPr lang="en-US" sz="2000" dirty="0" smtClean="0">
                <a:solidFill>
                  <a:srgbClr val="513003"/>
                </a:solidFill>
              </a:rPr>
              <a:t>MESc. </a:t>
            </a:r>
            <a:r>
              <a:rPr lang="en-US" sz="2000" dirty="0" smtClean="0">
                <a:solidFill>
                  <a:srgbClr val="513003"/>
                </a:solidFill>
              </a:rPr>
              <a:t>Candidate)</a:t>
            </a:r>
            <a:endParaRPr lang="en-US" sz="2000" dirty="0" smtClean="0">
              <a:solidFill>
                <a:srgbClr val="513003"/>
              </a:solidFill>
            </a:endParaRPr>
          </a:p>
          <a:p>
            <a:endParaRPr lang="en-US" sz="2000" dirty="0" smtClean="0">
              <a:solidFill>
                <a:srgbClr val="51300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513003"/>
                </a:solidFill>
              </a:rPr>
              <a:t>Slobodan </a:t>
            </a:r>
            <a:r>
              <a:rPr lang="en-US" sz="2000" dirty="0" smtClean="0">
                <a:solidFill>
                  <a:srgbClr val="513003"/>
                </a:solidFill>
              </a:rPr>
              <a:t>P. </a:t>
            </a:r>
            <a:r>
              <a:rPr lang="en-US" sz="2000" dirty="0" err="1" smtClean="0">
                <a:solidFill>
                  <a:srgbClr val="513003"/>
                </a:solidFill>
              </a:rPr>
              <a:t>Simonovi</a:t>
            </a:r>
            <a:r>
              <a:rPr lang="sr-Latn-CS" sz="2000" dirty="0" smtClean="0">
                <a:solidFill>
                  <a:srgbClr val="513003"/>
                </a:solidFill>
              </a:rPr>
              <a:t>ć</a:t>
            </a:r>
            <a:endParaRPr lang="en-US" sz="2000" dirty="0" smtClean="0">
              <a:solidFill>
                <a:srgbClr val="513003"/>
              </a:solidFill>
            </a:endParaRPr>
          </a:p>
          <a:p>
            <a:r>
              <a:rPr lang="en-US" sz="2000" dirty="0" smtClean="0">
                <a:solidFill>
                  <a:srgbClr val="513003"/>
                </a:solidFill>
              </a:rPr>
              <a:t>(supervisor)</a:t>
            </a:r>
            <a:endParaRPr lang="en-US" sz="2000" dirty="0" smtClean="0">
              <a:solidFill>
                <a:srgbClr val="513003"/>
              </a:solidFill>
            </a:endParaRPr>
          </a:p>
        </p:txBody>
      </p:sp>
      <p:pic>
        <p:nvPicPr>
          <p:cNvPr id="7" name="Picture 6" descr="C:\Users\Jai ma saraswati\Desktop\canada flood pi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396044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385500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Projected change: 100 year flood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332656"/>
            <a:ext cx="679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5455799-FE7F-4952-BA08-0DFD158F1C77}" type="slidenum">
              <a:rPr lang="en-US" sz="400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10</a:t>
            </a:fld>
            <a:r>
              <a:rPr lang="en-US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endParaRPr lang="en-US" sz="4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1484784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Clr>
                <a:srgbClr val="C00000"/>
              </a:buClr>
              <a:buFont typeface="+mj-lt"/>
              <a:buAutoNum type="romanLcPeriod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buClr>
                <a:srgbClr val="C00000"/>
              </a:buClr>
              <a:buFont typeface="+mj-lt"/>
              <a:buAutoNum type="romanLcPeriod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buClr>
                <a:srgbClr val="C00000"/>
              </a:buClr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24744"/>
            <a:ext cx="7704856" cy="456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788024" y="5949280"/>
            <a:ext cx="4112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Change in Flood Risk across Canada under Changing Climate</a:t>
            </a:r>
          </a:p>
          <a:p>
            <a:pPr algn="ctr"/>
            <a:r>
              <a:rPr lang="en-US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Gaur and </a:t>
            </a:r>
            <a:r>
              <a:rPr lang="en-US" sz="1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Simonovi</a:t>
            </a:r>
            <a:r>
              <a:rPr lang="sr-Latn-CS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ć</a:t>
            </a:r>
            <a:endParaRPr lang="en-US" sz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385500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Projected change: 250 year flood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332656"/>
            <a:ext cx="679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5455799-FE7F-4952-BA08-0DFD158F1C77}" type="slidenum">
              <a:rPr lang="en-US" sz="400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11</a:t>
            </a:fld>
            <a:r>
              <a:rPr lang="en-US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endParaRPr lang="en-US" sz="4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1484784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Clr>
                <a:srgbClr val="C00000"/>
              </a:buClr>
              <a:buFont typeface="+mj-lt"/>
              <a:buAutoNum type="romanLcPeriod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buClr>
                <a:srgbClr val="C00000"/>
              </a:buClr>
              <a:buFont typeface="+mj-lt"/>
              <a:buAutoNum type="romanLcPeriod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buClr>
                <a:srgbClr val="C00000"/>
              </a:buClr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052736"/>
            <a:ext cx="792088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788024" y="5949280"/>
            <a:ext cx="4112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Change in Flood Risk across Canada under Changing Climate</a:t>
            </a:r>
          </a:p>
          <a:p>
            <a:pPr algn="ctr"/>
            <a:r>
              <a:rPr lang="en-US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Gaur and </a:t>
            </a:r>
            <a:r>
              <a:rPr lang="en-US" sz="1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Simonovi</a:t>
            </a:r>
            <a:r>
              <a:rPr lang="sr-Latn-CS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ć</a:t>
            </a:r>
            <a:endParaRPr lang="en-US" sz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476672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Future work 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332656"/>
            <a:ext cx="679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5455799-FE7F-4952-BA08-0DFD158F1C77}" type="slidenum">
              <a:rPr lang="en-US" sz="400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12</a:t>
            </a:fld>
            <a:r>
              <a:rPr lang="en-US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endParaRPr lang="en-US" sz="4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1484784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Clr>
                <a:srgbClr val="C00000"/>
              </a:buClr>
              <a:buFont typeface="+mj-lt"/>
              <a:buAutoNum type="romanLcPeriod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buClr>
                <a:srgbClr val="C00000"/>
              </a:buClr>
              <a:buFont typeface="+mj-lt"/>
              <a:buAutoNum type="romanLcPeriod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buClr>
                <a:srgbClr val="C00000"/>
              </a:buClr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1268759"/>
            <a:ext cx="8208912" cy="5127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+mj-lt"/>
              <a:buAutoNum type="romanL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Detailed assessment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CamaFlood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model for its performance towards predicting flows across Canada</a:t>
            </a: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+mj-lt"/>
              <a:buAutoNum type="romanL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Exploration of sensitivity of model output to parameters</a:t>
            </a: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+mj-lt"/>
              <a:buAutoNum type="romanL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Quantification of uncertainty contributed by different GCMs, RCPs, parameter values</a:t>
            </a: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+mj-lt"/>
              <a:buAutoNum type="romanL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Development of a methodology to estimate higher resolution flood inundation magnitudes , more relevant for flood risk assessment</a:t>
            </a: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+mj-lt"/>
              <a:buAutoNum type="romanL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Quantification of the effect of bias-correction of GCM flow data on future flow projections</a:t>
            </a: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8024" y="5949280"/>
            <a:ext cx="4112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Change in Flood Risk across Canada under Changing Climate</a:t>
            </a:r>
          </a:p>
          <a:p>
            <a:pPr algn="ctr"/>
            <a:r>
              <a:rPr lang="en-US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Gaur and </a:t>
            </a:r>
            <a:r>
              <a:rPr lang="en-US" sz="1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Simonovi</a:t>
            </a:r>
            <a:r>
              <a:rPr lang="sr-Latn-CS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ć</a:t>
            </a:r>
            <a:endParaRPr lang="en-US" sz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476672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908720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332656"/>
            <a:ext cx="679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5455799-FE7F-4952-BA08-0DFD158F1C77}" type="slidenum">
              <a:rPr lang="en-US" sz="400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13</a:t>
            </a:fld>
            <a:r>
              <a:rPr lang="en-US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endParaRPr lang="en-US" sz="4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1340768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Clr>
                <a:srgbClr val="C00000"/>
              </a:buClr>
              <a:buFont typeface="+mj-lt"/>
              <a:buAutoNum type="romanLcPeriod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buClr>
                <a:srgbClr val="C00000"/>
              </a:buClr>
              <a:buFont typeface="+mj-lt"/>
              <a:buAutoNum type="romanLcPeriod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buClr>
                <a:srgbClr val="C00000"/>
              </a:buClr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1225689"/>
            <a:ext cx="82089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+mj-lt"/>
              <a:buAutoNum type="romanL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Non-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stationarity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 climate  must be accounted for while making future flow projections</a:t>
            </a: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+mj-lt"/>
              <a:buAutoNum type="romanLcPeriod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CamaFlood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is a state-of-the-art hydrodynamic model that can be used to perform flood risk assessment across Canada</a:t>
            </a: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+mj-lt"/>
              <a:buAutoNum type="romanL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Initial assessment of the model shows promising results</a:t>
            </a: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+mj-lt"/>
              <a:buAutoNum type="romanL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Model performance is found sensitive to parameters and location of  analysis</a:t>
            </a: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+mj-lt"/>
              <a:buAutoNum type="romanL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Future work involves further assessment of model and quantification of uncertainty  from relevant sources</a:t>
            </a: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+mj-lt"/>
              <a:buAutoNum type="romanLcPeriod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8024" y="5949280"/>
            <a:ext cx="4112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Change in Flood Risk across Canada under Changing Climate</a:t>
            </a:r>
          </a:p>
          <a:p>
            <a:pPr algn="ctr"/>
            <a:r>
              <a:rPr lang="en-US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Gaur and </a:t>
            </a:r>
            <a:r>
              <a:rPr lang="en-US" sz="1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Simonovi</a:t>
            </a:r>
            <a:r>
              <a:rPr lang="sr-Latn-CS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ć</a:t>
            </a:r>
            <a:endParaRPr lang="en-US" sz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9592" y="1484784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Clr>
                <a:srgbClr val="C00000"/>
              </a:buClr>
              <a:buFont typeface="+mj-lt"/>
              <a:buAutoNum type="romanLcPeriod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buClr>
                <a:srgbClr val="C00000"/>
              </a:buClr>
              <a:buFont typeface="+mj-lt"/>
              <a:buAutoNum type="romanLcPeriod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buClr>
                <a:srgbClr val="C00000"/>
              </a:buClr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2564904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 smtClean="0">
                <a:latin typeface="Times New Roman" pitchFamily="18" charset="0"/>
                <a:cs typeface="Times New Roman" pitchFamily="18" charset="0"/>
              </a:rPr>
              <a:t>Thank you!</a:t>
            </a:r>
            <a:endParaRPr lang="en-IN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476672"/>
            <a:ext cx="3057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Research objective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32656"/>
            <a:ext cx="679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5455799-FE7F-4952-BA08-0DFD158F1C77}" type="slidenum">
              <a:rPr lang="en-US" sz="400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</a:t>
            </a:fld>
            <a:r>
              <a:rPr lang="en-US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endParaRPr lang="en-US" sz="4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ontent Placeholder 2"/>
          <p:cNvSpPr>
            <a:spLocks noGrp="1"/>
          </p:cNvSpPr>
          <p:nvPr/>
        </p:nvSpPr>
        <p:spPr bwMode="auto">
          <a:xfrm>
            <a:off x="381000" y="1556792"/>
            <a:ext cx="838200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To analyze  changes in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flood risk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patterns across Canada under changing climate.</a:t>
            </a:r>
          </a:p>
          <a:p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lphaLcPeriod"/>
            </a:pPr>
            <a:endParaRPr lang="en-US" sz="2000" dirty="0"/>
          </a:p>
        </p:txBody>
      </p:sp>
      <p:pic>
        <p:nvPicPr>
          <p:cNvPr id="6146" name="Picture 2" descr="C:\Users\lenovo\Desktop\!dea\Downloads\jg_climate change pi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268760"/>
            <a:ext cx="6984776" cy="3600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88024" y="5949280"/>
            <a:ext cx="4112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Change in Flood Risk across Canada under Changing Climate</a:t>
            </a:r>
          </a:p>
          <a:p>
            <a:pPr algn="ctr"/>
            <a:r>
              <a:rPr lang="en-US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Gaur and </a:t>
            </a:r>
            <a:r>
              <a:rPr lang="en-US" sz="1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Simonovi</a:t>
            </a:r>
            <a:r>
              <a:rPr lang="sr-Latn-CS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ć</a:t>
            </a:r>
            <a:endParaRPr lang="en-US" sz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404664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Methodology</a:t>
            </a:r>
          </a:p>
          <a:p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32656"/>
            <a:ext cx="679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5455799-FE7F-4952-BA08-0DFD158F1C77}" type="slidenum">
              <a:rPr lang="en-US" sz="400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3</a:t>
            </a:fld>
            <a:r>
              <a:rPr lang="en-US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endParaRPr lang="en-US" sz="4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8024" y="5949280"/>
            <a:ext cx="4112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Change in Flood Risk across Canada under Changing Climate</a:t>
            </a:r>
          </a:p>
          <a:p>
            <a:pPr algn="ctr"/>
            <a:r>
              <a:rPr lang="en-US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Gaur and </a:t>
            </a:r>
            <a:r>
              <a:rPr lang="en-US" sz="1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Simonovi</a:t>
            </a:r>
            <a:r>
              <a:rPr lang="sr-Latn-CS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ć</a:t>
            </a:r>
            <a:endParaRPr lang="en-US" sz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395536" y="1556792"/>
          <a:ext cx="835292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476672"/>
            <a:ext cx="49246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Hydrodynamic model selection</a:t>
            </a:r>
          </a:p>
          <a:p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32656"/>
            <a:ext cx="679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5455799-FE7F-4952-BA08-0DFD158F1C77}" type="slidenum">
              <a:rPr lang="en-US" sz="400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4</a:t>
            </a:fld>
            <a:r>
              <a:rPr lang="en-US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endParaRPr lang="en-US" sz="4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ontent Placeholder 2"/>
          <p:cNvSpPr>
            <a:spLocks noGrp="1"/>
          </p:cNvSpPr>
          <p:nvPr/>
        </p:nvSpPr>
        <p:spPr bwMode="auto">
          <a:xfrm>
            <a:off x="381000" y="1484784"/>
            <a:ext cx="838200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381000" y="1484784"/>
            <a:ext cx="8382000" cy="4716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IN" sz="2200" b="1" dirty="0" smtClean="0">
                <a:latin typeface="Times New Roman" pitchFamily="18" charset="0"/>
                <a:cs typeface="Times New Roman" pitchFamily="18" charset="0"/>
              </a:rPr>
              <a:t>  Criteria</a:t>
            </a:r>
          </a:p>
          <a:p>
            <a:pPr marL="442913" lvl="1">
              <a:lnSpc>
                <a:spcPct val="150000"/>
              </a:lnSpc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Should be state-of-the-art</a:t>
            </a:r>
            <a:endParaRPr lang="en-IN" sz="2200" dirty="0">
              <a:latin typeface="Times New Roman" pitchFamily="18" charset="0"/>
              <a:cs typeface="Times New Roman" pitchFamily="18" charset="0"/>
            </a:endParaRPr>
          </a:p>
          <a:p>
            <a:pPr marL="441325" lvl="1" indent="-268288">
              <a:lnSpc>
                <a:spcPct val="150000"/>
              </a:lnSpc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Could be used at regional/continental/global scale</a:t>
            </a:r>
          </a:p>
          <a:p>
            <a:pPr marL="441325" lvl="1" indent="-268288">
              <a:lnSpc>
                <a:spcPct val="150000"/>
              </a:lnSpc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Should have a routing and floodplain mapping component</a:t>
            </a:r>
          </a:p>
          <a:p>
            <a:pPr lvl="1">
              <a:lnSpc>
                <a:spcPct val="150000"/>
              </a:lnSpc>
            </a:pPr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CamaFlood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model have been used in large scale studies (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Hirabayashi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et al. 2013) and was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chosen for this study</a:t>
            </a:r>
            <a:endParaRPr lang="en-IN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4788024" y="5949280"/>
            <a:ext cx="4112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Change in Flood Risk across Canada under Changing Climate</a:t>
            </a:r>
          </a:p>
          <a:p>
            <a:pPr algn="ctr"/>
            <a:r>
              <a:rPr lang="en-US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Gaur and </a:t>
            </a:r>
            <a:r>
              <a:rPr lang="en-US" sz="1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Simonovi</a:t>
            </a:r>
            <a:r>
              <a:rPr lang="sr-Latn-CS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ć</a:t>
            </a:r>
            <a:endParaRPr lang="en-US" sz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404664"/>
            <a:ext cx="1981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CamaFlood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32656"/>
            <a:ext cx="679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5455799-FE7F-4952-BA08-0DFD158F1C77}" type="slidenum">
              <a:rPr lang="en-US" sz="400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5</a:t>
            </a:fld>
            <a:r>
              <a:rPr lang="en-US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endParaRPr lang="en-US" sz="4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340768"/>
            <a:ext cx="44644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+mj-lt"/>
              <a:buAutoNum type="romanL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Grid –based  river and floodplain routing calculations</a:t>
            </a: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+mj-lt"/>
              <a:buAutoNum type="romanL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Runoff forcing from land surface schemes within GCMs used as input</a:t>
            </a: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+mj-lt"/>
              <a:buAutoNum type="romanL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Flow calculation in each grid specific unit-catchment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552" y="3861048"/>
            <a:ext cx="8136904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+mj-lt"/>
              <a:buAutoNum type="romanLcPeriod" startAt="4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Water storage is the only  prognostic variable, other variables are derived empirically</a:t>
            </a: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+mj-lt"/>
              <a:buAutoNum type="romanLcPeriod" startAt="4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Up-scaled river network map is prepared using Flexible Location of Waterways ( FLOW ) method</a:t>
            </a:r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+mj-lt"/>
              <a:buAutoNum type="romanLcPeriod" startAt="4"/>
            </a:pPr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+mj-lt"/>
              <a:buAutoNum type="romanLcPeriod" startAt="4"/>
            </a:pPr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196752"/>
            <a:ext cx="316835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788024" y="5949280"/>
            <a:ext cx="4112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Change in Flood Risk across Canada under Changing Climate</a:t>
            </a:r>
          </a:p>
          <a:p>
            <a:pPr algn="ctr"/>
            <a:r>
              <a:rPr lang="en-US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Gaur and </a:t>
            </a:r>
            <a:r>
              <a:rPr lang="en-US" sz="1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Simonovi</a:t>
            </a:r>
            <a:r>
              <a:rPr lang="sr-Latn-CS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ć</a:t>
            </a:r>
            <a:endParaRPr lang="en-US" sz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404664"/>
            <a:ext cx="2529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FLOW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method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332656"/>
            <a:ext cx="679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5455799-FE7F-4952-BA08-0DFD158F1C77}" type="slidenum">
              <a:rPr lang="en-US" sz="400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6</a:t>
            </a:fld>
            <a:r>
              <a:rPr lang="en-US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endParaRPr lang="en-US" sz="4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772816"/>
            <a:ext cx="453650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39552" y="1124744"/>
            <a:ext cx="37444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+mj-lt"/>
              <a:buAutoNum type="romanL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Outlet pixel of each grid box is decided-pixel with largest upstream area</a:t>
            </a: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+mj-lt"/>
              <a:buAutoNum type="romanL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River network map is prepared tracing the fine resolution flow direction map</a:t>
            </a: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+mj-lt"/>
              <a:buAutoNum type="romanL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Sub-grid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characteristics–channel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length, channel altitude, distance to downstream, unit-catchment area and flood elevation profile are derived by FLOW method.</a:t>
            </a: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+mj-lt"/>
              <a:buAutoNum type="romanLcPeriod"/>
            </a:pPr>
            <a:endParaRPr lang="en-IN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5949280"/>
            <a:ext cx="4112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Change in Flood Risk across Canada under Changing Climate</a:t>
            </a:r>
          </a:p>
          <a:p>
            <a:pPr algn="ctr"/>
            <a:r>
              <a:rPr lang="en-US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Gaur and </a:t>
            </a:r>
            <a:r>
              <a:rPr lang="en-US" sz="1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Simonovi</a:t>
            </a:r>
            <a:r>
              <a:rPr lang="sr-Latn-CS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ć</a:t>
            </a:r>
            <a:endParaRPr lang="en-US" sz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385500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CamaFlood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model assessment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332656"/>
            <a:ext cx="679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5455799-FE7F-4952-BA08-0DFD158F1C77}" type="slidenum">
              <a:rPr lang="en-US" sz="400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7</a:t>
            </a:fld>
            <a:r>
              <a:rPr lang="en-US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endParaRPr lang="en-US" sz="4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412776"/>
            <a:ext cx="7992888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Clr>
                <a:srgbClr val="C00000"/>
              </a:buClr>
              <a:buFont typeface="+mj-lt"/>
              <a:buAutoNum type="romanL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NARR reanalysis flow data used  to simulate river flow across Canada and flooded area for the Prairies region over the period 1993-2007</a:t>
            </a: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+mj-lt"/>
              <a:buAutoNum type="romanL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Flood area simulated by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CamaFlood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is validated using multi-satellite flood extent data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Pringent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et al, 2007)</a:t>
            </a: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+mj-lt"/>
              <a:buAutoNum type="romanL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River discharge simulated by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CamaFlood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 validated with the observed daily flow data obtained from HYDAT for 211 RHBN stations located across Canada</a:t>
            </a: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+mj-lt"/>
              <a:buAutoNum type="romanL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River and floodplain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Manning’s coefficients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are calibrated for the model</a:t>
            </a: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+mj-lt"/>
              <a:buAutoNum type="romanLcPeriod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+mj-lt"/>
              <a:buAutoNum type="romanLcPeriod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+mj-lt"/>
              <a:buAutoNum type="romanLcPeriod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+mj-lt"/>
              <a:buAutoNum type="romanLcPeriod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+mj-lt"/>
              <a:buAutoNum type="romanLcPeriod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5949280"/>
            <a:ext cx="4112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Change in Flood Risk across Canada under Changing Climate</a:t>
            </a:r>
          </a:p>
          <a:p>
            <a:pPr algn="ctr"/>
            <a:r>
              <a:rPr lang="en-US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Gaur and </a:t>
            </a:r>
            <a:r>
              <a:rPr lang="en-US" sz="1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Simonovi</a:t>
            </a:r>
            <a:r>
              <a:rPr lang="sr-Latn-CS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ć</a:t>
            </a:r>
            <a:endParaRPr lang="en-US" sz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385500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CamaFlood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model performance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332656"/>
            <a:ext cx="679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5455799-FE7F-4952-BA08-0DFD158F1C77}" type="slidenum">
              <a:rPr lang="en-US" sz="400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8</a:t>
            </a:fld>
            <a:r>
              <a:rPr lang="en-US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endParaRPr lang="en-US" sz="4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1196753"/>
            <a:ext cx="78488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1" indent="-514350">
              <a:lnSpc>
                <a:spcPct val="150000"/>
              </a:lnSpc>
              <a:buClr>
                <a:srgbClr val="C00000"/>
              </a:buClr>
              <a:buFont typeface="+mj-lt"/>
              <a:buAutoNum type="romanLcPeriod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+mj-lt"/>
              <a:buAutoNum type="romanLcPeriod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+mj-lt"/>
              <a:buAutoNum type="romanLcPeriod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+mj-lt"/>
              <a:buAutoNum type="romanLcPeriod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+mj-lt"/>
              <a:buAutoNum type="romanLcPeriod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+mj-lt"/>
              <a:buAutoNum type="romanLcPeriod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+mj-lt"/>
              <a:buAutoNum type="romanLcPeriod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lenovo\Desktop\jaishreeganeshg_correlation_all RHBN statio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052736"/>
            <a:ext cx="7776864" cy="475252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788024" y="6063679"/>
            <a:ext cx="4112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Change in Flood Risk across Canada under Changing Climate</a:t>
            </a:r>
          </a:p>
          <a:p>
            <a:pPr algn="ctr"/>
            <a:r>
              <a:rPr lang="en-US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Gaur and </a:t>
            </a:r>
            <a:r>
              <a:rPr lang="en-US" sz="1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Simonovi</a:t>
            </a:r>
            <a:r>
              <a:rPr lang="sr-Latn-CS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ć</a:t>
            </a:r>
            <a:endParaRPr lang="en-US" sz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7538" y="385500"/>
            <a:ext cx="6232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Future flow projection across Canada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332656"/>
            <a:ext cx="679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5455799-FE7F-4952-BA08-0DFD158F1C77}" type="slidenum">
              <a:rPr lang="en-US" sz="400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9</a:t>
            </a:fld>
            <a:r>
              <a:rPr lang="en-US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endParaRPr lang="en-US" sz="4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59" y="1412776"/>
            <a:ext cx="828932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+mj-lt"/>
              <a:buAutoNum type="romanL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Continuous daily simulation of  historical (1961-2016) and future flow projections (2017-2100) across Canada</a:t>
            </a: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+mj-lt"/>
              <a:buAutoNum type="romanL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Input daily flow data obtained from CanESM2 GCM taking  future emission scenario RCP 4.5</a:t>
            </a: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+mj-lt"/>
              <a:buAutoNum type="romanL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Change in 100 year ad 250 year return period  flood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magnitudes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estimated</a:t>
            </a: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+mj-lt"/>
              <a:buAutoNum type="romanL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Flood frequency analysis is performed by fitting the annual maximum flows using Generalized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Extreme Value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(GEV) distribution</a:t>
            </a: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+mj-lt"/>
              <a:buAutoNum type="romanL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Scale, shape and location parameters estimated using method of  moments</a:t>
            </a: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+mj-lt"/>
              <a:buAutoNum type="romanLcPeriod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+mj-lt"/>
              <a:buAutoNum type="romanLcPeriod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+mj-lt"/>
              <a:buAutoNum type="romanLcPeriod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5949280"/>
            <a:ext cx="4112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Change in Flood Risk across Canada under Changing Climate</a:t>
            </a:r>
          </a:p>
          <a:p>
            <a:pPr algn="ctr"/>
            <a:r>
              <a:rPr lang="en-US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Gaur and </a:t>
            </a:r>
            <a:r>
              <a:rPr lang="en-US" sz="1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Simonovi</a:t>
            </a:r>
            <a:r>
              <a:rPr lang="sr-Latn-CS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ć</a:t>
            </a:r>
            <a:endParaRPr lang="en-US" sz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8171</TotalTime>
  <Words>745</Words>
  <Application>Microsoft Office PowerPoint</Application>
  <PresentationFormat>On-screen Show (4:3)</PresentationFormat>
  <Paragraphs>151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Vladimir Nikolic</dc:creator>
  <cp:lastModifiedBy>Slobodan Simonovic</cp:lastModifiedBy>
  <cp:revision>160</cp:revision>
  <dcterms:created xsi:type="dcterms:W3CDTF">2011-05-02T21:53:29Z</dcterms:created>
  <dcterms:modified xsi:type="dcterms:W3CDTF">2016-09-26T12:53:45Z</dcterms:modified>
</cp:coreProperties>
</file>