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7" r:id="rId4"/>
    <p:sldId id="260" r:id="rId5"/>
    <p:sldId id="264" r:id="rId6"/>
    <p:sldId id="259" r:id="rId7"/>
    <p:sldId id="262" r:id="rId8"/>
    <p:sldId id="266" r:id="rId9"/>
    <p:sldId id="267" r:id="rId10"/>
    <p:sldId id="261" r:id="rId11"/>
    <p:sldId id="263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4F2683"/>
    <a:srgbClr val="F6AC41"/>
    <a:srgbClr val="DE3B3C"/>
    <a:srgbClr val="ABC61F"/>
    <a:srgbClr val="1573BD"/>
    <a:srgbClr val="807F83"/>
    <a:srgbClr val="3C1B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573BD"/>
              </a:solidFill>
            </c:spPr>
            <c:extLst>
              <c:ext xmlns:c16="http://schemas.microsoft.com/office/drawing/2014/chart" uri="{C3380CC4-5D6E-409C-BE32-E72D297353CC}">
                <c16:uniqueId val="{00000001-3B5B-004E-B7EF-1ED7DAFAFDE6}"/>
              </c:ext>
            </c:extLst>
          </c:dPt>
          <c:dPt>
            <c:idx val="1"/>
            <c:bubble3D val="0"/>
            <c:spPr>
              <a:solidFill>
                <a:srgbClr val="3C1B71"/>
              </a:solidFill>
            </c:spPr>
            <c:extLst>
              <c:ext xmlns:c16="http://schemas.microsoft.com/office/drawing/2014/chart" uri="{C3380CC4-5D6E-409C-BE32-E72D297353CC}">
                <c16:uniqueId val="{00000003-3B5B-004E-B7EF-1ED7DAFAFDE6}"/>
              </c:ext>
            </c:extLst>
          </c:dPt>
          <c:dPt>
            <c:idx val="2"/>
            <c:bubble3D val="0"/>
            <c:spPr>
              <a:solidFill>
                <a:srgbClr val="DE3B3C"/>
              </a:solidFill>
            </c:spPr>
            <c:extLst>
              <c:ext xmlns:c16="http://schemas.microsoft.com/office/drawing/2014/chart" uri="{C3380CC4-5D6E-409C-BE32-E72D297353CC}">
                <c16:uniqueId val="{00000005-3B5B-004E-B7EF-1ED7DAFAFDE6}"/>
              </c:ext>
            </c:extLst>
          </c:dPt>
          <c:dPt>
            <c:idx val="3"/>
            <c:bubble3D val="0"/>
            <c:spPr>
              <a:solidFill>
                <a:srgbClr val="F6AC41"/>
              </a:solidFill>
            </c:spPr>
            <c:extLst>
              <c:ext xmlns:c16="http://schemas.microsoft.com/office/drawing/2014/chart" uri="{C3380CC4-5D6E-409C-BE32-E72D297353CC}">
                <c16:uniqueId val="{00000007-3B5B-004E-B7EF-1ED7DAFAFDE6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B5B-004E-B7EF-1ED7DAFAFD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>
              <a:solidFill>
                <a:srgbClr val="807F83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1573BD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B88C-B343-8743-224509E45B94}"/>
              </c:ext>
            </c:extLst>
          </c:dPt>
          <c:dPt>
            <c:idx val="1"/>
            <c:invertIfNegative val="0"/>
            <c:bubble3D val="0"/>
            <c:spPr>
              <a:solidFill>
                <a:srgbClr val="3C1B7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B88C-B343-8743-224509E45B94}"/>
              </c:ext>
            </c:extLst>
          </c:dPt>
          <c:dPt>
            <c:idx val="2"/>
            <c:invertIfNegative val="0"/>
            <c:bubble3D val="0"/>
            <c:spPr>
              <a:solidFill>
                <a:srgbClr val="DE3B3C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B88C-B343-8743-224509E45B94}"/>
              </c:ext>
            </c:extLst>
          </c:dPt>
          <c:dPt>
            <c:idx val="3"/>
            <c:invertIfNegative val="0"/>
            <c:bubble3D val="0"/>
            <c:spPr>
              <a:solidFill>
                <a:srgbClr val="F6AC4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B88C-B343-8743-224509E45B94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88C-B343-8743-224509E45B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35854776"/>
        <c:axId val="535857752"/>
      </c:barChart>
      <c:catAx>
        <c:axId val="535854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35857752"/>
        <c:crosses val="autoZero"/>
        <c:auto val="1"/>
        <c:lblAlgn val="ctr"/>
        <c:lblOffset val="100"/>
        <c:noMultiLvlLbl val="0"/>
      </c:catAx>
      <c:valAx>
        <c:axId val="535857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807F83"/>
                </a:solidFill>
              </a:defRPr>
            </a:pPr>
            <a:endParaRPr lang="en-US"/>
          </a:p>
        </c:txPr>
        <c:crossAx val="53585477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solidFill>
                <a:srgbClr val="807F83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E7E02-177F-1742-9B54-4359DFA80663}" type="datetimeFigureOut">
              <a:rPr lang="en-US" smtClean="0"/>
              <a:t>7/16/19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0D64E-5987-2D4B-9D87-3BA09D93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91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97568-298B-6740-9B9F-550E69FACD20}" type="datetimeFigureOut">
              <a:rPr lang="en-US" smtClean="0"/>
              <a:t>7/16/19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C7D68-8AC4-0440-B1C1-67A64591B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5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1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01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11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16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16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55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11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16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19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7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8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3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2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7/16/19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2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7/16/19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4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7/16/19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5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7/16/19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7/16/19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6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7/16/19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9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34A24-CCD4-E849-8882-22BD847D2D41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59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dirty="0">
                <a:solidFill>
                  <a:srgbClr val="3C1B71"/>
                </a:solidFill>
                <a:latin typeface="Arial"/>
                <a:cs typeface="Arial"/>
              </a:rPr>
              <a:t>Qui vel estrum faccaep udiorit atieatio et, veris consect ionesecest.</a:t>
            </a:r>
            <a:endParaRPr lang="en-US" sz="4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spcAft>
                <a:spcPts val="1200"/>
              </a:spcAft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</a:t>
            </a:r>
            <a:r>
              <a:rPr lang="en-US" sz="2800" dirty="0" err="1">
                <a:solidFill>
                  <a:srgbClr val="807F83"/>
                </a:solidFill>
                <a:latin typeface="Arial"/>
                <a:cs typeface="Arial"/>
              </a:rPr>
              <a:t>vel</a:t>
            </a: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 estrum faccaep udiorit atieatio et, veris consect ionesecest.</a:t>
            </a:r>
          </a:p>
          <a:p>
            <a:pPr marL="685800" indent="-685800"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</a:t>
            </a:r>
            <a:r>
              <a:rPr lang="en-US" sz="2800" dirty="0" err="1">
                <a:solidFill>
                  <a:srgbClr val="807F83"/>
                </a:solidFill>
                <a:latin typeface="Arial"/>
                <a:cs typeface="Arial"/>
              </a:rPr>
              <a:t>vel</a:t>
            </a: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 estrum faccaep udiorit atieatio et, veris consect ionesecest.</a:t>
            </a: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4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4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000000"/>
              </a:solidFill>
              <a:latin typeface="Arial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1" y="6302963"/>
            <a:ext cx="431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School of Biomedical Engineering</a:t>
            </a:r>
          </a:p>
        </p:txBody>
      </p:sp>
    </p:spTree>
    <p:extLst>
      <p:ext uri="{BB962C8B-B14F-4D97-AF65-F5344CB8AC3E}">
        <p14:creationId xmlns:p14="http://schemas.microsoft.com/office/powerpoint/2010/main" val="547295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>
                <a:solidFill>
                  <a:srgbClr val="3B1B70"/>
                </a:solidFill>
                <a:latin typeface="Arial"/>
                <a:cs typeface="Arial Unicode MS"/>
              </a:rPr>
              <a:t>Title Here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vel estrum faccaep udiorit atieatio et, veris consect ionesecest.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</a:t>
            </a:r>
            <a:r>
              <a:rPr lang="en-US" sz="2800" dirty="0" err="1">
                <a:solidFill>
                  <a:srgbClr val="807F83"/>
                </a:solidFill>
                <a:latin typeface="Arial"/>
                <a:cs typeface="Arial"/>
              </a:rPr>
              <a:t>vel</a:t>
            </a: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 estrum faccaep udiorit atieatio et, veris consect ionesecest.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</a:t>
            </a:r>
            <a:r>
              <a:rPr lang="en-US" sz="2800" dirty="0" err="1">
                <a:solidFill>
                  <a:srgbClr val="807F83"/>
                </a:solidFill>
                <a:latin typeface="Arial"/>
                <a:cs typeface="Arial"/>
              </a:rPr>
              <a:t>vel</a:t>
            </a: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 estrum faccaep udiorit atieatio et, veris consect ionesecest.</a:t>
            </a: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50069" y="6302963"/>
            <a:ext cx="373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School of Biomedical Engineering</a:t>
            </a:r>
          </a:p>
        </p:txBody>
      </p:sp>
    </p:spTree>
    <p:extLst>
      <p:ext uri="{BB962C8B-B14F-4D97-AF65-F5344CB8AC3E}">
        <p14:creationId xmlns:p14="http://schemas.microsoft.com/office/powerpoint/2010/main" val="3170482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51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3926" y="573851"/>
            <a:ext cx="800570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3C1B71"/>
                </a:solidFill>
                <a:latin typeface="Arial"/>
                <a:cs typeface="Arial Unicode MS"/>
              </a:rPr>
              <a:t>Presentation</a:t>
            </a:r>
          </a:p>
          <a:p>
            <a:r>
              <a:rPr lang="en-US" sz="6000" b="1" dirty="0">
                <a:solidFill>
                  <a:srgbClr val="3C1B71"/>
                </a:solidFill>
                <a:latin typeface="Arial"/>
                <a:cs typeface="Arial Unicode MS"/>
              </a:rPr>
              <a:t>Name Placed Here</a:t>
            </a:r>
          </a:p>
          <a:p>
            <a:r>
              <a:rPr lang="en-US" sz="3600" dirty="0">
                <a:solidFill>
                  <a:srgbClr val="3C1B71"/>
                </a:solidFill>
                <a:latin typeface="Arial"/>
                <a:cs typeface="Arial Unicode MS"/>
              </a:rPr>
              <a:t>Month day, year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0373" y="6302963"/>
            <a:ext cx="3939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4F2683"/>
                </a:solidFill>
                <a:latin typeface="Arial"/>
                <a:cs typeface="Arial"/>
              </a:rPr>
              <a:t>School of Biomedical Engineering</a:t>
            </a:r>
          </a:p>
        </p:txBody>
      </p:sp>
    </p:spTree>
    <p:extLst>
      <p:ext uri="{BB962C8B-B14F-4D97-AF65-F5344CB8AC3E}">
        <p14:creationId xmlns:p14="http://schemas.microsoft.com/office/powerpoint/2010/main" val="405048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807F83"/>
                </a:solidFill>
                <a:latin typeface="Arial"/>
                <a:cs typeface="Arial Unicode MS"/>
              </a:rPr>
              <a:t>Month day, year</a:t>
            </a:r>
          </a:p>
          <a:p>
            <a:endParaRPr lang="en-US" sz="2000" dirty="0">
              <a:solidFill>
                <a:schemeClr val="bg1"/>
              </a:solidFill>
              <a:latin typeface="Arial"/>
              <a:cs typeface="Arial Unicode MS"/>
            </a:endParaRPr>
          </a:p>
          <a:p>
            <a:pPr>
              <a:spcAft>
                <a:spcPts val="1200"/>
              </a:spcAft>
            </a:pPr>
            <a:r>
              <a:rPr lang="en-US" sz="5000" b="1" dirty="0">
                <a:solidFill>
                  <a:srgbClr val="3C1B71"/>
                </a:solidFill>
                <a:latin typeface="Arial"/>
                <a:cs typeface="Arial Unicode MS"/>
              </a:rPr>
              <a:t>Today’s Agenda</a:t>
            </a:r>
          </a:p>
          <a:p>
            <a:r>
              <a:rPr lang="en-US" sz="4800" dirty="0">
                <a:solidFill>
                  <a:srgbClr val="807F83"/>
                </a:solidFill>
                <a:latin typeface="Arial"/>
                <a:cs typeface="Arial"/>
              </a:rPr>
              <a:t>Qui vel estrum faccaep udiorit atieatio et, veris consect ionesecest.</a:t>
            </a:r>
          </a:p>
          <a:p>
            <a:endParaRPr lang="en-US" sz="6000" b="1" dirty="0">
              <a:solidFill>
                <a:srgbClr val="000000"/>
              </a:solidFill>
              <a:latin typeface="Arial"/>
              <a:cs typeface="Arial Unicode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9863" y="6302963"/>
            <a:ext cx="3950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School of Biomedical Engineering</a:t>
            </a:r>
          </a:p>
        </p:txBody>
      </p:sp>
    </p:spTree>
    <p:extLst>
      <p:ext uri="{BB962C8B-B14F-4D97-AF65-F5344CB8AC3E}">
        <p14:creationId xmlns:p14="http://schemas.microsoft.com/office/powerpoint/2010/main" val="153644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>
                <a:solidFill>
                  <a:srgbClr val="3B1B70"/>
                </a:solidFill>
                <a:latin typeface="Arial"/>
                <a:cs typeface="Arial Unicode MS"/>
              </a:rPr>
              <a:t>Title Here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vel estrum faccaep udiorit atieatio et, veris consect ionesecest.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</a:t>
            </a:r>
            <a:r>
              <a:rPr lang="en-US" sz="2800" dirty="0" err="1">
                <a:solidFill>
                  <a:srgbClr val="807F83"/>
                </a:solidFill>
                <a:latin typeface="Arial"/>
                <a:cs typeface="Arial"/>
              </a:rPr>
              <a:t>vel</a:t>
            </a: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 estrum faccaep udiorit atieatio et, veris consect ionesecest.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</a:t>
            </a:r>
            <a:r>
              <a:rPr lang="en-US" sz="2800" dirty="0" err="1">
                <a:solidFill>
                  <a:srgbClr val="807F83"/>
                </a:solidFill>
                <a:latin typeface="Arial"/>
                <a:cs typeface="Arial"/>
              </a:rPr>
              <a:t>vel</a:t>
            </a: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 estrum faccaep udiorit atieatio et, veris consect ionesecest.</a:t>
            </a: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6291" y="6302963"/>
            <a:ext cx="402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School of Biomedical Engineering</a:t>
            </a:r>
          </a:p>
        </p:txBody>
      </p:sp>
    </p:spTree>
    <p:extLst>
      <p:ext uri="{BB962C8B-B14F-4D97-AF65-F5344CB8AC3E}">
        <p14:creationId xmlns:p14="http://schemas.microsoft.com/office/powerpoint/2010/main" val="342581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>
                <a:solidFill>
                  <a:srgbClr val="3B1B70"/>
                </a:solidFill>
                <a:latin typeface="Arial"/>
                <a:cs typeface="Arial Unicode MS"/>
              </a:rPr>
              <a:t>Title Here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vel estrum faccaep udiorit atieatio et, veris consect ionesecest.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</a:t>
            </a:r>
            <a:r>
              <a:rPr lang="en-US" sz="2800" dirty="0" err="1">
                <a:solidFill>
                  <a:srgbClr val="807F83"/>
                </a:solidFill>
                <a:latin typeface="Arial"/>
                <a:cs typeface="Arial"/>
              </a:rPr>
              <a:t>vel</a:t>
            </a: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 estrum faccaep udiorit atieatio et, veris consect ionesecest.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</a:t>
            </a:r>
            <a:r>
              <a:rPr lang="en-US" sz="2800" dirty="0" err="1">
                <a:solidFill>
                  <a:srgbClr val="807F83"/>
                </a:solidFill>
                <a:latin typeface="Arial"/>
                <a:cs typeface="Arial"/>
              </a:rPr>
              <a:t>vel</a:t>
            </a: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 estrum faccaep udiorit atieatio et, veris consect ionesecest.</a:t>
            </a: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8429" y="6302963"/>
            <a:ext cx="4391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School of Biomedical Engineering</a:t>
            </a:r>
          </a:p>
        </p:txBody>
      </p:sp>
    </p:spTree>
    <p:extLst>
      <p:ext uri="{BB962C8B-B14F-4D97-AF65-F5344CB8AC3E}">
        <p14:creationId xmlns:p14="http://schemas.microsoft.com/office/powerpoint/2010/main" val="3894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3926" y="1175925"/>
            <a:ext cx="45625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/>
                <a:cs typeface="Arial Unicode MS"/>
              </a:rPr>
              <a:t>New Topic </a:t>
            </a:r>
          </a:p>
          <a:p>
            <a:r>
              <a:rPr lang="en-US" sz="5000" b="1" dirty="0">
                <a:solidFill>
                  <a:schemeClr val="bg1"/>
                </a:solidFill>
                <a:latin typeface="Arial"/>
                <a:cs typeface="Arial Unicode MS"/>
              </a:rPr>
              <a:t>Theme Area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1" y="6302963"/>
            <a:ext cx="431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School of Biomedical Engineering</a:t>
            </a:r>
          </a:p>
        </p:txBody>
      </p:sp>
    </p:spTree>
    <p:extLst>
      <p:ext uri="{BB962C8B-B14F-4D97-AF65-F5344CB8AC3E}">
        <p14:creationId xmlns:p14="http://schemas.microsoft.com/office/powerpoint/2010/main" val="413007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rgbClr val="3B1B70"/>
                </a:solidFill>
                <a:latin typeface="Arial"/>
                <a:cs typeface="Arial Unicode MS"/>
              </a:rPr>
              <a:t>Title Here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vel estrum faccaep udiorit atieatio et, veris consect ionesecest.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</a:t>
            </a:r>
            <a:r>
              <a:rPr lang="en-US" sz="2800" dirty="0" err="1">
                <a:solidFill>
                  <a:srgbClr val="807F83"/>
                </a:solidFill>
                <a:latin typeface="Arial"/>
                <a:cs typeface="Arial"/>
              </a:rPr>
              <a:t>vel</a:t>
            </a: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 estrum faccaep udiorit atieatio et, veris consect ionesecest.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Qui </a:t>
            </a:r>
            <a:r>
              <a:rPr lang="en-US" sz="2800" dirty="0" err="1">
                <a:solidFill>
                  <a:srgbClr val="807F83"/>
                </a:solidFill>
                <a:latin typeface="Arial"/>
                <a:cs typeface="Arial"/>
              </a:rPr>
              <a:t>vel</a:t>
            </a:r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 estrum faccaep udiorit atieatio et, veris consect ionesecest.</a:t>
            </a: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2717" y="6302963"/>
            <a:ext cx="409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School of Biomedical Engineering</a:t>
            </a:r>
          </a:p>
        </p:txBody>
      </p:sp>
    </p:spTree>
    <p:extLst>
      <p:ext uri="{BB962C8B-B14F-4D97-AF65-F5344CB8AC3E}">
        <p14:creationId xmlns:p14="http://schemas.microsoft.com/office/powerpoint/2010/main" val="416618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rgbClr val="3B1B70"/>
                </a:solidFill>
                <a:latin typeface="Arial"/>
                <a:cs typeface="Arial Unicode MS"/>
              </a:rPr>
              <a:t>Title Here</a:t>
            </a: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97821" y="6302963"/>
            <a:ext cx="399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School of Biomedical Engineering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01311987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635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rgbClr val="3B1B70"/>
                </a:solidFill>
                <a:latin typeface="Arial"/>
                <a:cs typeface="Arial Unicode MS"/>
              </a:rPr>
              <a:t>Title Here</a:t>
            </a: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18539" y="6302963"/>
            <a:ext cx="3771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School of Biomedical Engineering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42712442"/>
              </p:ext>
            </p:extLst>
          </p:nvPr>
        </p:nvGraphicFramePr>
        <p:xfrm>
          <a:off x="1912056" y="1655704"/>
          <a:ext cx="5707944" cy="3805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541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271</Words>
  <Application>Microsoft Macintosh PowerPoint</Application>
  <PresentationFormat>On-screen Show (4:3)</PresentationFormat>
  <Paragraphs>55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UWO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Wilson</dc:creator>
  <cp:lastModifiedBy>Jasmin Gow</cp:lastModifiedBy>
  <cp:revision>19</cp:revision>
  <cp:lastPrinted>2012-01-12T15:01:17Z</cp:lastPrinted>
  <dcterms:created xsi:type="dcterms:W3CDTF">2011-12-23T15:22:14Z</dcterms:created>
  <dcterms:modified xsi:type="dcterms:W3CDTF">2019-07-16T13:23:06Z</dcterms:modified>
</cp:coreProperties>
</file>